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B9F5026-F94F-C34B-B704-FD6C90FD5EF5}">
          <p14:sldIdLst>
            <p14:sldId id="258"/>
            <p14:sldId id="260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8" autoAdjust="0"/>
    <p:restoredTop sz="94658" autoAdjust="0"/>
  </p:normalViewPr>
  <p:slideViewPr>
    <p:cSldViewPr snapToGrid="0" snapToObjects="1">
      <p:cViewPr>
        <p:scale>
          <a:sx n="66" d="100"/>
          <a:sy n="66" d="100"/>
        </p:scale>
        <p:origin x="-1464" y="-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062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57524" y="4333876"/>
            <a:ext cx="6010275" cy="24991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14287"/>
            <a:ext cx="7772400" cy="2380342"/>
          </a:xfrm>
          <a:prstGeom prst="rect">
            <a:avLst/>
          </a:prstGeom>
        </p:spPr>
        <p:txBody>
          <a:bodyPr/>
          <a:lstStyle>
            <a:lvl1pPr algn="ctr">
              <a:defRPr sz="7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65876"/>
            <a:ext cx="2133600" cy="365125"/>
          </a:xfrm>
        </p:spPr>
        <p:txBody>
          <a:bodyPr/>
          <a:lstStyle/>
          <a:p>
            <a:fld id="{9D73B371-8E6D-1440-A943-768EB27C141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3474720" y="6359527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6D8A8AA5-A8C7-C441-8F07-4675673EB538}" type="datetimeFigureOut">
              <a:rPr lang="en-US" smtClean="0"/>
              <a:pPr/>
              <a:t>6/30/2014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46" y="6421709"/>
            <a:ext cx="889397" cy="29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31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06699"/>
            <a:ext cx="7772400" cy="129152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56437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65876"/>
            <a:ext cx="2133600" cy="365125"/>
          </a:xfrm>
        </p:spPr>
        <p:txBody>
          <a:bodyPr/>
          <a:lstStyle/>
          <a:p>
            <a:fld id="{9D73B371-8E6D-1440-A943-768EB27C141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75" y="6356351"/>
            <a:ext cx="1219200" cy="400050"/>
          </a:xfrm>
          <a:prstGeom prst="rect">
            <a:avLst/>
          </a:prstGeom>
        </p:spPr>
      </p:pic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3474720" y="6359527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6D8A8AA5-A8C7-C441-8F07-4675673EB538}" type="datetimeFigureOut">
              <a:rPr lang="en-US" smtClean="0"/>
              <a:pPr/>
              <a:t>6/30/2014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732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776"/>
            <a:ext cx="8229600" cy="1323974"/>
          </a:xfrm>
          <a:prstGeom prst="rect">
            <a:avLst/>
          </a:prstGeo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75" y="6356351"/>
            <a:ext cx="1219200" cy="400050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474720" y="6359527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6D8A8AA5-A8C7-C441-8F07-4675673EB538}" type="datetimeFigureOut">
              <a:rPr lang="en-US" smtClean="0"/>
              <a:pPr/>
              <a:t>6/30/2014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65876"/>
            <a:ext cx="2133600" cy="365125"/>
          </a:xfrm>
        </p:spPr>
        <p:txBody>
          <a:bodyPr/>
          <a:lstStyle/>
          <a:p>
            <a:fld id="{9D73B371-8E6D-1440-A943-768EB27C1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3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A8AA5-A8C7-C441-8F07-4675673EB538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3B371-8E6D-1440-A943-768EB27C1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6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279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05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53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4800" dirty="0" smtClean="0">
            <a:solidFill>
              <a:srgbClr val="FFFFFF"/>
            </a:solidFill>
            <a:latin typeface="+mj-lt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Essex Property Trust,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Kelvin Chan</dc:creator>
  <cp:lastModifiedBy>Dombeck, Michelle</cp:lastModifiedBy>
  <cp:revision>25</cp:revision>
  <dcterms:created xsi:type="dcterms:W3CDTF">2014-04-08T16:11:19Z</dcterms:created>
  <dcterms:modified xsi:type="dcterms:W3CDTF">2014-06-30T21:34:44Z</dcterms:modified>
</cp:coreProperties>
</file>