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Cover_simp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3" y="1312260"/>
            <a:ext cx="8869680" cy="5167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382" y="3628216"/>
            <a:ext cx="7349881" cy="695151"/>
          </a:xfrm>
        </p:spPr>
        <p:txBody>
          <a:bodyPr anchor="t">
            <a:normAutofit/>
          </a:bodyPr>
          <a:lstStyle>
            <a:lvl1pPr algn="l">
              <a:defRPr sz="3000" b="0" i="0">
                <a:solidFill>
                  <a:srgbClr val="FFFFFF"/>
                </a:solidFill>
                <a:latin typeface="Trajan Pro"/>
                <a:cs typeface="Trajan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541" y="4718328"/>
            <a:ext cx="6400800" cy="9491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Logo2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3" y="387916"/>
            <a:ext cx="2057400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1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9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7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dividersimp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243354"/>
            <a:ext cx="8769094" cy="5108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514" y="3383392"/>
            <a:ext cx="5487823" cy="1184660"/>
          </a:xfrm>
        </p:spPr>
        <p:txBody>
          <a:bodyPr anchor="t">
            <a:normAutofit/>
          </a:bodyPr>
          <a:lstStyle>
            <a:lvl1pPr algn="l">
              <a:defRPr sz="3000" b="0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3514" y="4586886"/>
            <a:ext cx="6009472" cy="798905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 descr="Logo2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3" y="387916"/>
            <a:ext cx="2057400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0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4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0921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2775"/>
            <a:ext cx="8229600" cy="436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1B572C-C21D-8849-8466-98A63E395E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399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2034AF2-1D53-C24B-A228-008BCC0858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logo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27"/>
          <a:stretch/>
        </p:blipFill>
        <p:spPr>
          <a:xfrm>
            <a:off x="6939355" y="5897563"/>
            <a:ext cx="1539732" cy="457200"/>
          </a:xfrm>
          <a:prstGeom prst="rect">
            <a:avLst/>
          </a:prstGeom>
        </p:spPr>
      </p:pic>
      <p:pic>
        <p:nvPicPr>
          <p:cNvPr id="7" name="Picture 6" descr="line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431609"/>
            <a:ext cx="8775192" cy="12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4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bg1">
              <a:lumMod val="50000"/>
            </a:schemeClr>
          </a:solidFill>
          <a:latin typeface="Trajan Pro"/>
          <a:ea typeface="+mj-ea"/>
          <a:cs typeface="Trajan Pro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568325" indent="-284163" algn="l" defTabSz="457200" rtl="0" eaLnBrk="1" latinLnBrk="0" hangingPunct="1">
        <a:spcBef>
          <a:spcPct val="20000"/>
        </a:spcBef>
        <a:buFont typeface="Arial"/>
        <a:buChar char="–"/>
        <a:tabLst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795338" indent="-174625" algn="l" defTabSz="457200" rtl="0" eaLnBrk="1" latinLnBrk="0" hangingPunct="1">
        <a:spcBef>
          <a:spcPct val="20000"/>
        </a:spcBef>
        <a:buFont typeface="Arial"/>
        <a:buChar char="•"/>
        <a:defRPr sz="1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661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Dombeck, Michelle</dc:creator>
  <cp:lastModifiedBy>Dombeck, Michelle</cp:lastModifiedBy>
  <cp:revision>1</cp:revision>
  <dcterms:created xsi:type="dcterms:W3CDTF">2014-09-22T23:52:27Z</dcterms:created>
  <dcterms:modified xsi:type="dcterms:W3CDTF">2014-09-22T23:52:51Z</dcterms:modified>
</cp:coreProperties>
</file>