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39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pic>
        <p:nvPicPr>
          <p:cNvPr id="4" name="Picture 3" descr="Cover_simple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83" y="1312260"/>
            <a:ext cx="8869680" cy="51675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1382" y="3628216"/>
            <a:ext cx="7349881" cy="695151"/>
          </a:xfrm>
        </p:spPr>
        <p:txBody>
          <a:bodyPr anchor="t">
            <a:normAutofit/>
          </a:bodyPr>
          <a:lstStyle>
            <a:lvl1pPr algn="l">
              <a:defRPr sz="3000" b="0" i="0">
                <a:solidFill>
                  <a:srgbClr val="FFFFFF"/>
                </a:solidFill>
                <a:latin typeface="Trajan Pro"/>
                <a:cs typeface="Trajan Pro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8541" y="4718328"/>
            <a:ext cx="6400800" cy="949100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6" name="Picture 5" descr="Logo2.psd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693" y="387916"/>
            <a:ext cx="2057400" cy="798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618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B572C-C21D-8849-8466-98A63E395E8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34AF2-1D53-C24B-A228-008BCC08583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291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B572C-C21D-8849-8466-98A63E395E8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34AF2-1D53-C24B-A228-008BCC08583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692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B572C-C21D-8849-8466-98A63E395E8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34AF2-1D53-C24B-A228-008BCC08583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977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pic>
        <p:nvPicPr>
          <p:cNvPr id="4" name="Picture 3" descr="dividersimple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1" y="1243354"/>
            <a:ext cx="8769094" cy="51089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3514" y="3383392"/>
            <a:ext cx="5487823" cy="1184660"/>
          </a:xfrm>
        </p:spPr>
        <p:txBody>
          <a:bodyPr anchor="t">
            <a:normAutofit/>
          </a:bodyPr>
          <a:lstStyle>
            <a:lvl1pPr algn="l">
              <a:defRPr sz="3000" b="0" cap="all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53514" y="4586886"/>
            <a:ext cx="6009472" cy="798905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rgbClr val="0000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5" name="Picture 4" descr="Logo2.psd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693" y="387916"/>
            <a:ext cx="2057400" cy="798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902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B572C-C21D-8849-8466-98A63E395E8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34AF2-1D53-C24B-A228-008BCC08583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29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B572C-C21D-8849-8466-98A63E395E8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34AF2-1D53-C24B-A228-008BCC08583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886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B572C-C21D-8849-8466-98A63E395E8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34AF2-1D53-C24B-A228-008BCC08583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139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B572C-C21D-8849-8466-98A63E395E8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34AF2-1D53-C24B-A228-008BCC08583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97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B572C-C21D-8849-8466-98A63E395E8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34AF2-1D53-C24B-A228-008BCC08583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748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B572C-C21D-8849-8466-98A63E395E8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34AF2-1D53-C24B-A228-008BCC08583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47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0921" cy="1097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62775"/>
            <a:ext cx="8229600" cy="4363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921B572C-C21D-8849-8466-98A63E395E8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9/22/2014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3997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32034AF2-1D53-C24B-A228-008BCC08583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 descr="logo.jpg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827"/>
          <a:stretch/>
        </p:blipFill>
        <p:spPr>
          <a:xfrm>
            <a:off x="6939355" y="5897563"/>
            <a:ext cx="1539732" cy="457200"/>
          </a:xfrm>
          <a:prstGeom prst="rect">
            <a:avLst/>
          </a:prstGeom>
        </p:spPr>
      </p:pic>
      <p:pic>
        <p:nvPicPr>
          <p:cNvPr id="7" name="Picture 6" descr="line.jp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800" y="1431609"/>
            <a:ext cx="8775192" cy="124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747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i="0" kern="1200">
          <a:solidFill>
            <a:schemeClr val="bg1">
              <a:lumMod val="50000"/>
            </a:schemeClr>
          </a:solidFill>
          <a:latin typeface="Trajan Pro"/>
          <a:ea typeface="+mj-ea"/>
          <a:cs typeface="Trajan Pro"/>
        </a:defRPr>
      </a:lvl1pPr>
    </p:titleStyle>
    <p:bodyStyle>
      <a:lvl1pPr marL="227013" indent="-227013" algn="l" defTabSz="457200" rtl="0" eaLnBrk="1" latinLnBrk="0" hangingPunct="1">
        <a:spcBef>
          <a:spcPct val="20000"/>
        </a:spcBef>
        <a:buClr>
          <a:schemeClr val="accent3"/>
        </a:buClr>
        <a:buFont typeface="Wingdings" charset="2"/>
        <a:buChar char="§"/>
        <a:defRPr sz="2000" b="0" i="0" kern="1200">
          <a:solidFill>
            <a:schemeClr val="tx1"/>
          </a:solidFill>
          <a:latin typeface="Arial"/>
          <a:ea typeface="+mn-ea"/>
          <a:cs typeface="Arial"/>
        </a:defRPr>
      </a:lvl1pPr>
      <a:lvl2pPr marL="568325" indent="-284163" algn="l" defTabSz="457200" rtl="0" eaLnBrk="1" latinLnBrk="0" hangingPunct="1">
        <a:spcBef>
          <a:spcPct val="20000"/>
        </a:spcBef>
        <a:buFont typeface="Arial"/>
        <a:buChar char="–"/>
        <a:tabLst/>
        <a:defRPr sz="1600" b="0" i="0" kern="1200">
          <a:solidFill>
            <a:schemeClr val="tx1"/>
          </a:solidFill>
          <a:latin typeface="Arial"/>
          <a:ea typeface="+mn-ea"/>
          <a:cs typeface="Arial"/>
        </a:defRPr>
      </a:lvl2pPr>
      <a:lvl3pPr marL="795338" indent="-174625" algn="l" defTabSz="457200" rtl="0" eaLnBrk="1" latinLnBrk="0" hangingPunct="1">
        <a:spcBef>
          <a:spcPct val="20000"/>
        </a:spcBef>
        <a:buFont typeface="Arial"/>
        <a:buChar char="•"/>
        <a:defRPr sz="1400" b="0" i="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46617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Dombeck, Michelle</dc:creator>
  <cp:lastModifiedBy>Dombeck, Michelle</cp:lastModifiedBy>
  <cp:revision>1</cp:revision>
  <dcterms:created xsi:type="dcterms:W3CDTF">2014-09-22T23:52:27Z</dcterms:created>
  <dcterms:modified xsi:type="dcterms:W3CDTF">2014-09-22T23:52:51Z</dcterms:modified>
</cp:coreProperties>
</file>