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3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sex_cov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460" y="4184286"/>
            <a:ext cx="7349881" cy="695151"/>
          </a:xfrm>
        </p:spPr>
        <p:txBody>
          <a:bodyPr anchor="t">
            <a:normAutofit/>
          </a:bodyPr>
          <a:lstStyle>
            <a:lvl1pPr algn="r">
              <a:defRPr sz="3000" b="0" i="0">
                <a:solidFill>
                  <a:srgbClr val="FFFFFF"/>
                </a:solidFill>
                <a:latin typeface="Trajan Pro"/>
                <a:cs typeface="Trajan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8541" y="4879437"/>
            <a:ext cx="6400800" cy="9491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9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572C-C21D-8849-8466-98A63E395E8E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4AF2-1D53-C24B-A228-008BCC08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0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572C-C21D-8849-8466-98A63E395E8E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4AF2-1D53-C24B-A228-008BCC08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0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572C-C21D-8849-8466-98A63E395E8E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4AF2-1D53-C24B-A228-008BCC08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51" y="4608614"/>
            <a:ext cx="8132212" cy="1362075"/>
          </a:xfrm>
        </p:spPr>
        <p:txBody>
          <a:bodyPr anchor="t">
            <a:normAutofit/>
          </a:bodyPr>
          <a:lstStyle>
            <a:lvl1pPr algn="r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463" y="5373498"/>
            <a:ext cx="7772400" cy="79890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20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572C-C21D-8849-8466-98A63E395E8E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4AF2-1D53-C24B-A228-008BCC08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9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572C-C21D-8849-8466-98A63E395E8E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4AF2-1D53-C24B-A228-008BCC08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7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572C-C21D-8849-8466-98A63E395E8E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4AF2-1D53-C24B-A228-008BCC08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5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572C-C21D-8849-8466-98A63E395E8E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4AF2-1D53-C24B-A228-008BCC08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0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572C-C21D-8849-8466-98A63E395E8E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4AF2-1D53-C24B-A228-008BCC08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5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572C-C21D-8849-8466-98A63E395E8E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34AF2-1D53-C24B-A228-008BCC08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d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74638"/>
            <a:ext cx="8842248" cy="10972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0921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572C-C21D-8849-8466-98A63E395E8E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34AF2-1D53-C24B-A228-008BCC0858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92" y="5899150"/>
            <a:ext cx="204825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5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FFFFFF"/>
          </a:solidFill>
          <a:latin typeface="Trajan Pro"/>
          <a:ea typeface="+mj-ea"/>
          <a:cs typeface="Trajan Pro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Clr>
          <a:schemeClr val="accent3"/>
        </a:buClr>
        <a:buFont typeface="Wingdings" charset="2"/>
        <a:buChar char="§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568325" indent="-284163" algn="l" defTabSz="457200" rtl="0" eaLnBrk="1" latinLnBrk="0" hangingPunct="1">
        <a:spcBef>
          <a:spcPct val="20000"/>
        </a:spcBef>
        <a:buFont typeface="Arial"/>
        <a:buChar char="–"/>
        <a:tabLst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795338" indent="-174625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xis-Exterior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 b="18821"/>
          <a:stretch/>
        </p:blipFill>
        <p:spPr>
          <a:xfrm>
            <a:off x="530772" y="1724869"/>
            <a:ext cx="7634953" cy="22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6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0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1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Elizabeth St. Hilaire</dc:creator>
  <cp:lastModifiedBy>Dombeck, Michelle</cp:lastModifiedBy>
  <cp:revision>6</cp:revision>
  <dcterms:created xsi:type="dcterms:W3CDTF">2014-07-30T19:49:10Z</dcterms:created>
  <dcterms:modified xsi:type="dcterms:W3CDTF">2014-09-23T23:52:22Z</dcterms:modified>
</cp:coreProperties>
</file>