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708" r:id="rId5"/>
    <p:sldMasterId id="2147483719" r:id="rId6"/>
    <p:sldMasterId id="2147483699" r:id="rId7"/>
    <p:sldMasterId id="2147483648" r:id="rId8"/>
    <p:sldMasterId id="2147483676" r:id="rId9"/>
    <p:sldMasterId id="2147483683" r:id="rId10"/>
    <p:sldMasterId id="2147483661" r:id="rId11"/>
    <p:sldMasterId id="2147483694" r:id="rId12"/>
    <p:sldMasterId id="2147483696" r:id="rId13"/>
  </p:sldMasterIdLst>
  <p:notesMasterIdLst>
    <p:notesMasterId r:id="rId26"/>
  </p:notesMasterIdLst>
  <p:handoutMasterIdLst>
    <p:handoutMasterId r:id="rId27"/>
  </p:handoutMasterIdLst>
  <p:sldIdLst>
    <p:sldId id="256" r:id="rId14"/>
    <p:sldId id="319" r:id="rId15"/>
    <p:sldId id="320" r:id="rId16"/>
    <p:sldId id="321" r:id="rId17"/>
    <p:sldId id="322" r:id="rId18"/>
    <p:sldId id="305" r:id="rId19"/>
    <p:sldId id="307" r:id="rId20"/>
    <p:sldId id="311" r:id="rId21"/>
    <p:sldId id="341" r:id="rId22"/>
    <p:sldId id="312" r:id="rId23"/>
    <p:sldId id="349" r:id="rId24"/>
    <p:sldId id="3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le Huber" initials="AH" lastIdx="4" clrIdx="0">
    <p:extLst>
      <p:ext uri="{19B8F6BF-5375-455C-9EA6-DF929625EA0E}">
        <p15:presenceInfo xmlns:p15="http://schemas.microsoft.com/office/powerpoint/2012/main" userId="S::AHuber@essexpropertytrust.com::2d89a8f5-5cb3-4e60-b9b7-62c7787ad9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947"/>
    <a:srgbClr val="7FCCEC"/>
    <a:srgbClr val="FAFFFF"/>
    <a:srgbClr val="4474A3"/>
    <a:srgbClr val="F4F4F5"/>
    <a:srgbClr val="36C2B4"/>
    <a:srgbClr val="FF7676"/>
    <a:srgbClr val="101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25" autoAdjust="0"/>
    <p:restoredTop sz="94141"/>
  </p:normalViewPr>
  <p:slideViewPr>
    <p:cSldViewPr snapToGrid="0" snapToObjects="1">
      <p:cViewPr varScale="1">
        <p:scale>
          <a:sx n="118" d="100"/>
          <a:sy n="118" d="100"/>
        </p:scale>
        <p:origin x="84" y="66"/>
      </p:cViewPr>
      <p:guideLst/>
    </p:cSldViewPr>
  </p:slideViewPr>
  <p:notesTextViewPr>
    <p:cViewPr>
      <p:scale>
        <a:sx n="1" d="1"/>
        <a:sy n="1" d="1"/>
      </p:scale>
      <p:origin x="0" y="0"/>
    </p:cViewPr>
  </p:notesTextViewPr>
  <p:notesViewPr>
    <p:cSldViewPr snapToGrid="0" snapToObjects="1">
      <p:cViewPr varScale="1">
        <p:scale>
          <a:sx n="114" d="100"/>
          <a:sy n="114" d="100"/>
        </p:scale>
        <p:origin x="352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ED7B29-7F87-2345-8569-0D4E74C42D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FA6244-C461-244B-B5BF-44B0C746AB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49F6C9-2B3B-1045-9A01-F8D5A4C477B5}" type="datetimeFigureOut">
              <a:rPr lang="en-US" smtClean="0"/>
              <a:t>6/3/2019</a:t>
            </a:fld>
            <a:endParaRPr lang="en-US"/>
          </a:p>
        </p:txBody>
      </p:sp>
      <p:sp>
        <p:nvSpPr>
          <p:cNvPr id="4" name="Footer Placeholder 3">
            <a:extLst>
              <a:ext uri="{FF2B5EF4-FFF2-40B4-BE49-F238E27FC236}">
                <a16:creationId xmlns:a16="http://schemas.microsoft.com/office/drawing/2014/main" id="{C55DFE63-7FBC-0345-9573-0174685549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BACA74E-6F09-9445-9E47-22A50A0B2E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277024-0F3E-9546-A197-D7C591907AC9}" type="slidenum">
              <a:rPr lang="en-US" smtClean="0"/>
              <a:t>‹#›</a:t>
            </a:fld>
            <a:endParaRPr lang="en-US"/>
          </a:p>
        </p:txBody>
      </p:sp>
    </p:spTree>
    <p:extLst>
      <p:ext uri="{BB962C8B-B14F-4D97-AF65-F5344CB8AC3E}">
        <p14:creationId xmlns:p14="http://schemas.microsoft.com/office/powerpoint/2010/main" val="1105621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2336F-D7D1-2D45-97A8-5940AAC9E909}" type="datetimeFigureOut">
              <a:rPr lang="en-US" smtClean="0"/>
              <a:t>6/3/2019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D6F9C-AB60-6C45-BEBD-6BB2373F22D8}" type="slidenum">
              <a:rPr lang="en-US" smtClean="0"/>
              <a:t>‹#›</a:t>
            </a:fld>
            <a:endParaRPr lang="en-US"/>
          </a:p>
        </p:txBody>
      </p:sp>
    </p:spTree>
    <p:extLst>
      <p:ext uri="{BB962C8B-B14F-4D97-AF65-F5344CB8AC3E}">
        <p14:creationId xmlns:p14="http://schemas.microsoft.com/office/powerpoint/2010/main" val="1809351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094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Background -Content + Image">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06628" y="439838"/>
            <a:ext cx="1832400" cy="2708475"/>
          </a:xfrm>
        </p:spPr>
        <p:txBody>
          <a:bodyPr anchor="t" anchorCtr="0"/>
          <a:lstStyle>
            <a:lvl1pPr>
              <a:lnSpc>
                <a:spcPct val="90000"/>
              </a:lnSpc>
              <a:defRPr/>
            </a:lvl1pPr>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3727048"/>
            <a:ext cx="1850503" cy="2087965"/>
          </a:xfrm>
        </p:spPr>
        <p:txBody>
          <a:bodyPr/>
          <a:lstStyle>
            <a:lvl2pPr>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447C2423-B61C-CA43-B412-B9F5F16AFF01}"/>
              </a:ext>
            </a:extLst>
          </p:cNvPr>
          <p:cNvSpPr>
            <a:spLocks noGrp="1"/>
          </p:cNvSpPr>
          <p:nvPr>
            <p:ph type="pic" sz="quarter" idx="11"/>
          </p:nvPr>
        </p:nvSpPr>
        <p:spPr>
          <a:xfrm>
            <a:off x="3538847" y="1"/>
            <a:ext cx="8653153" cy="6858000"/>
          </a:xfrm>
        </p:spPr>
        <p:txBody>
          <a:bodyPr/>
          <a:lstStyle/>
          <a:p>
            <a:endParaRPr lang="en-US"/>
          </a:p>
        </p:txBody>
      </p:sp>
      <p:sp>
        <p:nvSpPr>
          <p:cNvPr id="13" name="Solid Title Slide">
            <a:extLst>
              <a:ext uri="{FF2B5EF4-FFF2-40B4-BE49-F238E27FC236}">
                <a16:creationId xmlns:a16="http://schemas.microsoft.com/office/drawing/2014/main" id="{0266FBBB-84A6-1847-B651-C61BC9F6ACE7}"/>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2673181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guide id="5" orient="horz" pos="1440" userDrawn="1">
          <p15:clr>
            <a:srgbClr val="FBAE40"/>
          </p15:clr>
        </p15:guide>
        <p15:guide id="6" pos="2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Background -Content only">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D505E00-A17B-FF49-A0DF-CCC484D7FB19}"/>
              </a:ext>
            </a:extLst>
          </p:cNvPr>
          <p:cNvSpPr/>
          <p:nvPr userDrawn="1"/>
        </p:nvSpPr>
        <p:spPr>
          <a:xfrm>
            <a:off x="5327333" y="-11699557"/>
            <a:ext cx="17114520" cy="1711452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lvl1pPr>
              <a:defRPr>
                <a:solidFill>
                  <a:schemeClr val="tx1"/>
                </a:solidFill>
              </a:defRPr>
            </a:lvl1pPr>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2109724"/>
            <a:ext cx="4377542" cy="2771034"/>
          </a:xfrm>
        </p:spPr>
        <p:txBody>
          <a:bodyPr numCol="2" spcCol="347472"/>
          <a:lstStyle>
            <a:lvl2pPr>
              <a:spcAft>
                <a:spcPts val="800"/>
              </a:spcAft>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olid Title Slide">
            <a:extLst>
              <a:ext uri="{FF2B5EF4-FFF2-40B4-BE49-F238E27FC236}">
                <a16:creationId xmlns:a16="http://schemas.microsoft.com/office/drawing/2014/main" id="{ED5185C9-3E63-BB47-8B0A-768B95554067}"/>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3070035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4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Background -Content &amp; Icons">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F857199-165F-6848-B3B1-DF80CA7679ED}"/>
              </a:ext>
            </a:extLst>
          </p:cNvPr>
          <p:cNvSpPr>
            <a:spLocks noGrp="1"/>
          </p:cNvSpPr>
          <p:nvPr>
            <p:ph type="pic" sz="quarter" idx="11"/>
          </p:nvPr>
        </p:nvSpPr>
        <p:spPr>
          <a:xfrm>
            <a:off x="1442879" y="2184648"/>
            <a:ext cx="1084262" cy="1084263"/>
          </a:xfrm>
        </p:spPr>
        <p:txBody>
          <a:bodyPr/>
          <a:lstStyle/>
          <a:p>
            <a:endParaRPr lang="en-US"/>
          </a:p>
        </p:txBody>
      </p:sp>
      <p:sp>
        <p:nvSpPr>
          <p:cNvPr id="12" name="Text Placeholder 2">
            <a:extLst>
              <a:ext uri="{FF2B5EF4-FFF2-40B4-BE49-F238E27FC236}">
                <a16:creationId xmlns:a16="http://schemas.microsoft.com/office/drawing/2014/main" id="{D8009F7D-C2B9-C645-B014-C9306B8E2CEB}"/>
              </a:ext>
            </a:extLst>
          </p:cNvPr>
          <p:cNvSpPr>
            <a:spLocks noGrp="1"/>
          </p:cNvSpPr>
          <p:nvPr>
            <p:ph type="body" sz="quarter" idx="12"/>
          </p:nvPr>
        </p:nvSpPr>
        <p:spPr>
          <a:xfrm>
            <a:off x="3520440"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E4E272F5-DD8B-254A-A098-AFA29B586AE0}"/>
              </a:ext>
            </a:extLst>
          </p:cNvPr>
          <p:cNvSpPr>
            <a:spLocks noGrp="1"/>
          </p:cNvSpPr>
          <p:nvPr>
            <p:ph type="pic" sz="quarter" idx="13"/>
          </p:nvPr>
        </p:nvSpPr>
        <p:spPr>
          <a:xfrm>
            <a:off x="4163219" y="2184648"/>
            <a:ext cx="1084262" cy="1084263"/>
          </a:xfrm>
        </p:spPr>
        <p:txBody>
          <a:bodyPr/>
          <a:lstStyle/>
          <a:p>
            <a:endParaRPr lang="en-US"/>
          </a:p>
        </p:txBody>
      </p:sp>
      <p:sp>
        <p:nvSpPr>
          <p:cNvPr id="14" name="Text Placeholder 2">
            <a:extLst>
              <a:ext uri="{FF2B5EF4-FFF2-40B4-BE49-F238E27FC236}">
                <a16:creationId xmlns:a16="http://schemas.microsoft.com/office/drawing/2014/main" id="{D912C7DA-AC6C-1F4E-9A61-1F8D9C82EF4F}"/>
              </a:ext>
            </a:extLst>
          </p:cNvPr>
          <p:cNvSpPr>
            <a:spLocks noGrp="1"/>
          </p:cNvSpPr>
          <p:nvPr>
            <p:ph type="body" sz="quarter" idx="14"/>
          </p:nvPr>
        </p:nvSpPr>
        <p:spPr>
          <a:xfrm>
            <a:off x="6257544"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3">
            <a:extLst>
              <a:ext uri="{FF2B5EF4-FFF2-40B4-BE49-F238E27FC236}">
                <a16:creationId xmlns:a16="http://schemas.microsoft.com/office/drawing/2014/main" id="{EE1BD140-D49F-4F4C-AAE5-03FA049A9F45}"/>
              </a:ext>
            </a:extLst>
          </p:cNvPr>
          <p:cNvSpPr>
            <a:spLocks noGrp="1"/>
          </p:cNvSpPr>
          <p:nvPr>
            <p:ph type="pic" sz="quarter" idx="15"/>
          </p:nvPr>
        </p:nvSpPr>
        <p:spPr>
          <a:xfrm>
            <a:off x="6900323" y="2184648"/>
            <a:ext cx="1084262" cy="1084263"/>
          </a:xfrm>
        </p:spPr>
        <p:txBody>
          <a:bodyPr/>
          <a:lstStyle/>
          <a:p>
            <a:endParaRPr lang="en-US"/>
          </a:p>
        </p:txBody>
      </p:sp>
      <p:sp>
        <p:nvSpPr>
          <p:cNvPr id="16" name="Text Placeholder 2">
            <a:extLst>
              <a:ext uri="{FF2B5EF4-FFF2-40B4-BE49-F238E27FC236}">
                <a16:creationId xmlns:a16="http://schemas.microsoft.com/office/drawing/2014/main" id="{E17320FB-3DCF-4A4A-B4F8-4426EAECFC2F}"/>
              </a:ext>
            </a:extLst>
          </p:cNvPr>
          <p:cNvSpPr>
            <a:spLocks noGrp="1"/>
          </p:cNvSpPr>
          <p:nvPr>
            <p:ph type="body" sz="quarter" idx="16"/>
          </p:nvPr>
        </p:nvSpPr>
        <p:spPr>
          <a:xfrm>
            <a:off x="9000744"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3">
            <a:extLst>
              <a:ext uri="{FF2B5EF4-FFF2-40B4-BE49-F238E27FC236}">
                <a16:creationId xmlns:a16="http://schemas.microsoft.com/office/drawing/2014/main" id="{1918CEDD-5243-D74F-9254-FC9EC72EF83B}"/>
              </a:ext>
            </a:extLst>
          </p:cNvPr>
          <p:cNvSpPr>
            <a:spLocks noGrp="1"/>
          </p:cNvSpPr>
          <p:nvPr>
            <p:ph type="pic" sz="quarter" idx="17"/>
          </p:nvPr>
        </p:nvSpPr>
        <p:spPr>
          <a:xfrm>
            <a:off x="9643523" y="2184648"/>
            <a:ext cx="1084262" cy="1084263"/>
          </a:xfrm>
        </p:spPr>
        <p:txBody>
          <a:bodyPr/>
          <a:lstStyle/>
          <a:p>
            <a:endParaRPr lang="en-US"/>
          </a:p>
        </p:txBody>
      </p:sp>
    </p:spTree>
    <p:extLst>
      <p:ext uri="{BB962C8B-B14F-4D97-AF65-F5344CB8AC3E}">
        <p14:creationId xmlns:p14="http://schemas.microsoft.com/office/powerpoint/2010/main" val="599347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Background - Section Overview">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0CD4A-D291-DE4D-BAF2-B93045FB06D1}"/>
              </a:ext>
            </a:extLst>
          </p:cNvPr>
          <p:cNvSpPr>
            <a:spLocks noGrp="1"/>
          </p:cNvSpPr>
          <p:nvPr>
            <p:ph type="title"/>
          </p:nvPr>
        </p:nvSpPr>
        <p:spPr>
          <a:xfrm>
            <a:off x="801624" y="650311"/>
            <a:ext cx="6696456" cy="2129465"/>
          </a:xfrm>
        </p:spPr>
        <p:txBody>
          <a:bodyPr anchor="t" anchorCtr="0"/>
          <a:lstStyle>
            <a:lvl1pPr>
              <a:lnSpc>
                <a:spcPct val="110000"/>
              </a:lnSpc>
              <a:defRPr sz="4400"/>
            </a:lvl1pPr>
          </a:lstStyle>
          <a:p>
            <a:r>
              <a:rPr lang="en-US" dirty="0"/>
              <a:t>Click to edit Master title style</a:t>
            </a:r>
          </a:p>
        </p:txBody>
      </p:sp>
      <p:sp>
        <p:nvSpPr>
          <p:cNvPr id="7" name="Text Placeholder 6">
            <a:extLst>
              <a:ext uri="{FF2B5EF4-FFF2-40B4-BE49-F238E27FC236}">
                <a16:creationId xmlns:a16="http://schemas.microsoft.com/office/drawing/2014/main" id="{84C9EE44-55EF-DF45-9D44-889E0FC9A9A6}"/>
              </a:ext>
            </a:extLst>
          </p:cNvPr>
          <p:cNvSpPr>
            <a:spLocks noGrp="1"/>
          </p:cNvSpPr>
          <p:nvPr>
            <p:ph type="body" sz="quarter" idx="10"/>
          </p:nvPr>
        </p:nvSpPr>
        <p:spPr>
          <a:xfrm>
            <a:off x="792481" y="3121025"/>
            <a:ext cx="6681216" cy="2109788"/>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0736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Background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666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hite Background -Callout - Paragraph/Sentence">
    <p:bg>
      <p:bgPr>
        <a:solidFill>
          <a:schemeClr val="bg1"/>
        </a:solidFill>
        <a:effectLst/>
      </p:bgPr>
    </p:bg>
    <p:spTree>
      <p:nvGrpSpPr>
        <p:cNvPr id="1" name=""/>
        <p:cNvGrpSpPr/>
        <p:nvPr/>
      </p:nvGrpSpPr>
      <p:grpSpPr>
        <a:xfrm>
          <a:off x="0" y="0"/>
          <a:ext cx="0" cy="0"/>
          <a:chOff x="0" y="0"/>
          <a:chExt cx="0" cy="0"/>
        </a:xfrm>
      </p:grpSpPr>
      <p:sp>
        <p:nvSpPr>
          <p:cNvPr id="10" name="Solid Title Slide">
            <a:extLst>
              <a:ext uri="{FF2B5EF4-FFF2-40B4-BE49-F238E27FC236}">
                <a16:creationId xmlns:a16="http://schemas.microsoft.com/office/drawing/2014/main" id="{382A7045-8C6B-7147-A2E6-C168905067C1}"/>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1" name="Oval 10">
            <a:extLst>
              <a:ext uri="{FF2B5EF4-FFF2-40B4-BE49-F238E27FC236}">
                <a16:creationId xmlns:a16="http://schemas.microsoft.com/office/drawing/2014/main" id="{9D2F7720-8B07-674C-8FA9-B74D14956A7C}"/>
              </a:ext>
            </a:extLst>
          </p:cNvPr>
          <p:cNvSpPr/>
          <p:nvPr userDrawn="1"/>
        </p:nvSpPr>
        <p:spPr>
          <a:xfrm>
            <a:off x="-2475317" y="734413"/>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1AB810-9A18-EE40-B982-51ABD1BB45E1}"/>
              </a:ext>
            </a:extLst>
          </p:cNvPr>
          <p:cNvSpPr/>
          <p:nvPr userDrawn="1"/>
        </p:nvSpPr>
        <p:spPr>
          <a:xfrm>
            <a:off x="2957394" y="712810"/>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8A82CC7-FB9D-6341-A664-72655674FA53}"/>
              </a:ext>
            </a:extLst>
          </p:cNvPr>
          <p:cNvSpPr/>
          <p:nvPr userDrawn="1"/>
        </p:nvSpPr>
        <p:spPr>
          <a:xfrm>
            <a:off x="8390104" y="722538"/>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5CFEAB4-E413-6A43-B7E1-752174B5A76C}"/>
              </a:ext>
            </a:extLst>
          </p:cNvPr>
          <p:cNvSpPr>
            <a:spLocks noGrp="1"/>
          </p:cNvSpPr>
          <p:nvPr>
            <p:ph type="title"/>
          </p:nvPr>
        </p:nvSpPr>
        <p:spPr>
          <a:xfrm>
            <a:off x="801624" y="1040455"/>
            <a:ext cx="8976360" cy="4506905"/>
          </a:xfrm>
        </p:spPr>
        <p:txBody>
          <a:bodyPr/>
          <a:lstStyle>
            <a:lvl1pPr>
              <a:lnSpc>
                <a:spcPct val="110000"/>
              </a:lnSpc>
              <a:defRPr sz="4400"/>
            </a:lvl1pPr>
          </a:lstStyle>
          <a:p>
            <a:r>
              <a:rPr lang="en-US" dirty="0"/>
              <a:t>Click to edit Master title style</a:t>
            </a:r>
          </a:p>
        </p:txBody>
      </p:sp>
    </p:spTree>
    <p:extLst>
      <p:ext uri="{BB962C8B-B14F-4D97-AF65-F5344CB8AC3E}">
        <p14:creationId xmlns:p14="http://schemas.microsoft.com/office/powerpoint/2010/main" val="1570691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62D36A-D793-544C-A94F-E519243892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291" y="0"/>
            <a:ext cx="12216582" cy="6858000"/>
          </a:xfrm>
          <a:prstGeom prst="rect">
            <a:avLst/>
          </a:prstGeom>
        </p:spPr>
      </p:pic>
      <p:sp>
        <p:nvSpPr>
          <p:cNvPr id="8" name="Solid Title Slide">
            <a:extLst>
              <a:ext uri="{FF2B5EF4-FFF2-40B4-BE49-F238E27FC236}">
                <a16:creationId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FFC000"/>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2380258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ote Slide - Imag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D1B505-4940-844E-824B-80B0603A6C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8" name="Solid Title Slide">
            <a:extLst>
              <a:ext uri="{FF2B5EF4-FFF2-40B4-BE49-F238E27FC236}">
                <a16:creationId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chemeClr val="accent1"/>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131587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Quote Slide -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B9FFC6-5A9E-6A40-950E-726C3D7BF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 y="0"/>
            <a:ext cx="12193803" cy="6858000"/>
          </a:xfrm>
          <a:prstGeom prst="rect">
            <a:avLst/>
          </a:prstGeom>
        </p:spPr>
      </p:pic>
      <p:sp>
        <p:nvSpPr>
          <p:cNvPr id="8" name="Solid Title Slide">
            <a:extLst>
              <a:ext uri="{FF2B5EF4-FFF2-40B4-BE49-F238E27FC236}">
                <a16:creationId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FFC000"/>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4182186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Quote Slide - Imag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8A58B0F-3B03-B747-A797-C0DAF74061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6927" y="0"/>
            <a:ext cx="12198927" cy="6858001"/>
          </a:xfrm>
          <a:prstGeom prst="rect">
            <a:avLst/>
          </a:prstGeom>
        </p:spPr>
      </p:pic>
      <p:sp>
        <p:nvSpPr>
          <p:cNvPr id="8" name="Solid Title Slide">
            <a:extLst>
              <a:ext uri="{FF2B5EF4-FFF2-40B4-BE49-F238E27FC236}">
                <a16:creationId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7FCCEC"/>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80371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316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 Imag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693605-2217-BC48-A4CE-1172A768C7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511" y="1"/>
            <a:ext cx="12233023" cy="6857999"/>
          </a:xfrm>
          <a:prstGeom prst="rect">
            <a:avLst/>
          </a:prstGeom>
        </p:spPr>
      </p:pic>
      <p:sp>
        <p:nvSpPr>
          <p:cNvPr id="11" name="Oval 10">
            <a:extLst>
              <a:ext uri="{FF2B5EF4-FFF2-40B4-BE49-F238E27FC236}">
                <a16:creationId xmlns:a16="http://schemas.microsoft.com/office/drawing/2014/main" id="{A0650168-AE9E-8142-BC3D-712743A48043}"/>
              </a:ext>
            </a:extLst>
          </p:cNvPr>
          <p:cNvSpPr/>
          <p:nvPr userDrawn="1"/>
        </p:nvSpPr>
        <p:spPr>
          <a:xfrm>
            <a:off x="8271932" y="2971800"/>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olid Title Slide">
            <a:extLst>
              <a:ext uri="{FF2B5EF4-FFF2-40B4-BE49-F238E27FC236}">
                <a16:creationId xmlns:a16="http://schemas.microsoft.com/office/drawing/2014/main" id="{A133F4E6-0A6D-D748-A80A-B63B9B51399B}"/>
              </a:ext>
            </a:extLst>
          </p:cNvPr>
          <p:cNvSpPr txBox="1"/>
          <p:nvPr userDrawn="1"/>
        </p:nvSpPr>
        <p:spPr>
          <a:xfrm>
            <a:off x="286123"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l"/>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3" name="Solid Title Slide">
            <a:extLst>
              <a:ext uri="{FF2B5EF4-FFF2-40B4-BE49-F238E27FC236}">
                <a16:creationId xmlns:a16="http://schemas.microsoft.com/office/drawing/2014/main" id="{DA9FD6D0-0456-C346-BD88-2C7628D5D441}"/>
              </a:ext>
            </a:extLst>
          </p:cNvPr>
          <p:cNvSpPr txBox="1"/>
          <p:nvPr userDrawn="1"/>
        </p:nvSpPr>
        <p:spPr>
          <a:xfrm>
            <a:off x="1005604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FFC000"/>
                </a:solidFill>
                <a:latin typeface="Helvetica" pitchFamily="2" charset="0"/>
                <a:ea typeface="Bookerly" panose="02020602040305020204" pitchFamily="18" charset="0"/>
                <a:cs typeface="Bookerly" panose="02020602040305020204" pitchFamily="18" charset="0"/>
              </a:rPr>
              <a:t>”</a:t>
            </a:r>
          </a:p>
        </p:txBody>
      </p:sp>
      <p:sp>
        <p:nvSpPr>
          <p:cNvPr id="14" name="Text Placeholder 11">
            <a:extLst>
              <a:ext uri="{FF2B5EF4-FFF2-40B4-BE49-F238E27FC236}">
                <a16:creationId xmlns:a16="http://schemas.microsoft.com/office/drawing/2014/main" id="{502DF8EA-5772-8C4B-BCB1-7FD59F69A5F7}"/>
              </a:ext>
            </a:extLst>
          </p:cNvPr>
          <p:cNvSpPr>
            <a:spLocks noGrp="1"/>
          </p:cNvSpPr>
          <p:nvPr>
            <p:ph type="body" sz="quarter" idx="10"/>
          </p:nvPr>
        </p:nvSpPr>
        <p:spPr>
          <a:xfrm>
            <a:off x="9034590"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3314515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ote Slide - Imag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9F33CD-A493-1948-AB51-F2A6E638B4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A0650168-AE9E-8142-BC3D-712743A48043}"/>
              </a:ext>
            </a:extLst>
          </p:cNvPr>
          <p:cNvSpPr/>
          <p:nvPr userDrawn="1"/>
        </p:nvSpPr>
        <p:spPr>
          <a:xfrm>
            <a:off x="8271932" y="2971800"/>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olid Title Slide">
            <a:extLst>
              <a:ext uri="{FF2B5EF4-FFF2-40B4-BE49-F238E27FC236}">
                <a16:creationId xmlns:a16="http://schemas.microsoft.com/office/drawing/2014/main" id="{A133F4E6-0A6D-D748-A80A-B63B9B51399B}"/>
              </a:ext>
            </a:extLst>
          </p:cNvPr>
          <p:cNvSpPr txBox="1"/>
          <p:nvPr userDrawn="1"/>
        </p:nvSpPr>
        <p:spPr>
          <a:xfrm>
            <a:off x="286123"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l"/>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3" name="Solid Title Slide">
            <a:extLst>
              <a:ext uri="{FF2B5EF4-FFF2-40B4-BE49-F238E27FC236}">
                <a16:creationId xmlns:a16="http://schemas.microsoft.com/office/drawing/2014/main" id="{DA9FD6D0-0456-C346-BD88-2C7628D5D441}"/>
              </a:ext>
            </a:extLst>
          </p:cNvPr>
          <p:cNvSpPr txBox="1"/>
          <p:nvPr userDrawn="1"/>
        </p:nvSpPr>
        <p:spPr>
          <a:xfrm>
            <a:off x="1005604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7FCCEC"/>
                </a:solidFill>
                <a:latin typeface="Helvetica" pitchFamily="2" charset="0"/>
                <a:ea typeface="Bookerly" panose="02020602040305020204" pitchFamily="18" charset="0"/>
                <a:cs typeface="Bookerly" panose="02020602040305020204" pitchFamily="18" charset="0"/>
              </a:rPr>
              <a:t>”</a:t>
            </a:r>
          </a:p>
        </p:txBody>
      </p:sp>
      <p:sp>
        <p:nvSpPr>
          <p:cNvPr id="14" name="Text Placeholder 11">
            <a:extLst>
              <a:ext uri="{FF2B5EF4-FFF2-40B4-BE49-F238E27FC236}">
                <a16:creationId xmlns:a16="http://schemas.microsoft.com/office/drawing/2014/main" id="{502DF8EA-5772-8C4B-BCB1-7FD59F69A5F7}"/>
              </a:ext>
            </a:extLst>
          </p:cNvPr>
          <p:cNvSpPr>
            <a:spLocks noGrp="1"/>
          </p:cNvSpPr>
          <p:nvPr>
            <p:ph type="body" sz="quarter" idx="10"/>
          </p:nvPr>
        </p:nvSpPr>
        <p:spPr>
          <a:xfrm>
            <a:off x="9034590"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377781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Quote Slide - Im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85785B-5A1D-764E-A764-E4CCABAE8B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1" name="Oval 10">
            <a:extLst>
              <a:ext uri="{FF2B5EF4-FFF2-40B4-BE49-F238E27FC236}">
                <a16:creationId xmlns:a16="http://schemas.microsoft.com/office/drawing/2014/main" id="{A0650168-AE9E-8142-BC3D-712743A48043}"/>
              </a:ext>
            </a:extLst>
          </p:cNvPr>
          <p:cNvSpPr/>
          <p:nvPr userDrawn="1"/>
        </p:nvSpPr>
        <p:spPr>
          <a:xfrm>
            <a:off x="8271932" y="2971800"/>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olid Title Slide">
            <a:extLst>
              <a:ext uri="{FF2B5EF4-FFF2-40B4-BE49-F238E27FC236}">
                <a16:creationId xmlns:a16="http://schemas.microsoft.com/office/drawing/2014/main" id="{A133F4E6-0A6D-D748-A80A-B63B9B51399B}"/>
              </a:ext>
            </a:extLst>
          </p:cNvPr>
          <p:cNvSpPr txBox="1"/>
          <p:nvPr userDrawn="1"/>
        </p:nvSpPr>
        <p:spPr>
          <a:xfrm>
            <a:off x="286123"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l"/>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3" name="Solid Title Slide">
            <a:extLst>
              <a:ext uri="{FF2B5EF4-FFF2-40B4-BE49-F238E27FC236}">
                <a16:creationId xmlns:a16="http://schemas.microsoft.com/office/drawing/2014/main" id="{DA9FD6D0-0456-C346-BD88-2C7628D5D441}"/>
              </a:ext>
            </a:extLst>
          </p:cNvPr>
          <p:cNvSpPr txBox="1"/>
          <p:nvPr userDrawn="1"/>
        </p:nvSpPr>
        <p:spPr>
          <a:xfrm>
            <a:off x="1005604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7FCCEC"/>
                </a:solidFill>
                <a:latin typeface="Helvetica" pitchFamily="2" charset="0"/>
                <a:ea typeface="Bookerly" panose="02020602040305020204" pitchFamily="18" charset="0"/>
                <a:cs typeface="Bookerly" panose="02020602040305020204" pitchFamily="18" charset="0"/>
              </a:rPr>
              <a:t>”</a:t>
            </a:r>
          </a:p>
        </p:txBody>
      </p:sp>
      <p:sp>
        <p:nvSpPr>
          <p:cNvPr id="14" name="Text Placeholder 11">
            <a:extLst>
              <a:ext uri="{FF2B5EF4-FFF2-40B4-BE49-F238E27FC236}">
                <a16:creationId xmlns:a16="http://schemas.microsoft.com/office/drawing/2014/main" id="{502DF8EA-5772-8C4B-BCB1-7FD59F69A5F7}"/>
              </a:ext>
            </a:extLst>
          </p:cNvPr>
          <p:cNvSpPr>
            <a:spLocks noGrp="1"/>
          </p:cNvSpPr>
          <p:nvPr>
            <p:ph type="body" sz="quarter" idx="10"/>
          </p:nvPr>
        </p:nvSpPr>
        <p:spPr>
          <a:xfrm>
            <a:off x="9034590"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111149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9" name="Picture 8">
            <a:extLst>
              <a:ext uri="{FF2B5EF4-FFF2-40B4-BE49-F238E27FC236}">
                <a16:creationId xmlns:a16="http://schemas.microsoft.com/office/drawing/2014/main" id="{612DD17F-53B0-704B-9CC4-0A4AC096D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1310815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32" userDrawn="1">
          <p15:clr>
            <a:srgbClr val="FBAE40"/>
          </p15:clr>
        </p15:guide>
        <p15:guide id="4" pos="364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Divider -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93336F-BD41-4D48-BAF9-E8035389D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294418"/>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EC41D797-375D-5D43-9E0D-E9F79BB4205F}"/>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08EFA590-12C7-A444-94F0-D3988C39C3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11" name="Title Placeholder 1">
            <a:extLst>
              <a:ext uri="{FF2B5EF4-FFF2-40B4-BE49-F238E27FC236}">
                <a16:creationId xmlns:a16="http://schemas.microsoft.com/office/drawing/2014/main" id="{D51BEDC5-B7DC-5C4C-88DC-222D8C012C36}"/>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735016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71697-331B-DD4D-AC06-B0007A0E84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0" name="Oval 9">
            <a:extLst>
              <a:ext uri="{FF2B5EF4-FFF2-40B4-BE49-F238E27FC236}">
                <a16:creationId xmlns:a16="http://schemas.microsoft.com/office/drawing/2014/main" id="{504BFBFC-B1D6-794E-9141-9BE090B4DCD4}"/>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CE6CFBCD-FD45-164B-8ED0-E0DD94750A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12" name="Title Placeholder 1">
            <a:extLst>
              <a:ext uri="{FF2B5EF4-FFF2-40B4-BE49-F238E27FC236}">
                <a16:creationId xmlns:a16="http://schemas.microsoft.com/office/drawing/2014/main" id="{53CAD8CD-F47F-014D-AB49-FACE8619F6C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4077367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447" y="0"/>
            <a:ext cx="12212894"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C2B0ABC1-4DEF-8543-9FA3-5090C8949F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37810824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Divider -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AA9CF6-0AAF-E148-BBC1-77A73F7473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a16="http://schemas.microsoft.com/office/drawing/2014/main" id="{65F99CE3-F896-A844-A67C-0ADE698EA6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4141811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5157"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8" name="Picture 7">
            <a:extLst>
              <a:ext uri="{FF2B5EF4-FFF2-40B4-BE49-F238E27FC236}">
                <a16:creationId xmlns:a16="http://schemas.microsoft.com/office/drawing/2014/main" id="{08201322-0C22-174C-8A8B-2287052E25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2577071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023A06-91C3-BE4C-B50D-D4D411865E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0"/>
            <a:ext cx="12192001"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8" name="Picture 7">
            <a:extLst>
              <a:ext uri="{FF2B5EF4-FFF2-40B4-BE49-F238E27FC236}">
                <a16:creationId xmlns:a16="http://schemas.microsoft.com/office/drawing/2014/main" id="{08201322-0C22-174C-8A8B-2287052E25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1044964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035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Oval 7">
            <a:extLst>
              <a:ext uri="{FF2B5EF4-FFF2-40B4-BE49-F238E27FC236}">
                <a16:creationId xmlns:a16="http://schemas.microsoft.com/office/drawing/2014/main" id="{546FD3F2-34E4-0D42-AF2C-2C74162368F0}"/>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10" name="Picture 9">
            <a:extLst>
              <a:ext uri="{FF2B5EF4-FFF2-40B4-BE49-F238E27FC236}">
                <a16:creationId xmlns:a16="http://schemas.microsoft.com/office/drawing/2014/main" id="{FAAEB8BD-3FE4-D94C-BB1F-D1367F5F55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3143574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vider -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A31421-7108-184A-A7E8-03D4C36E54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954" y="0"/>
            <a:ext cx="12255908" cy="6858000"/>
          </a:xfrm>
          <a:prstGeom prst="rect">
            <a:avLst/>
          </a:prstGeom>
        </p:spPr>
      </p:pic>
      <p:sp>
        <p:nvSpPr>
          <p:cNvPr id="8" name="Oval 7">
            <a:extLst>
              <a:ext uri="{FF2B5EF4-FFF2-40B4-BE49-F238E27FC236}">
                <a16:creationId xmlns:a16="http://schemas.microsoft.com/office/drawing/2014/main" id="{5501E082-9B3B-2346-BD09-3CE5B933382A}"/>
              </a:ext>
            </a:extLst>
          </p:cNvPr>
          <p:cNvSpPr/>
          <p:nvPr userDrawn="1"/>
        </p:nvSpPr>
        <p:spPr>
          <a:xfrm>
            <a:off x="-1199902" y="717170"/>
            <a:ext cx="6998208" cy="69982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a16="http://schemas.microsoft.com/office/drawing/2014/main" id="{4EBEC7AC-7749-FD42-A05A-05C102C54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7097506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0DA09C-F92B-7A42-803C-9E7AE91B258C}"/>
              </a:ext>
            </a:extLst>
          </p:cNvPr>
          <p:cNvSpPr>
            <a:spLocks noGrp="1"/>
          </p:cNvSpPr>
          <p:nvPr>
            <p:ph type="title"/>
          </p:nvPr>
        </p:nvSpPr>
        <p:spPr>
          <a:xfrm>
            <a:off x="0" y="3655441"/>
            <a:ext cx="12192000" cy="512699"/>
          </a:xfrm>
        </p:spPr>
        <p:txBody>
          <a:bodyPr>
            <a:noAutofit/>
          </a:bodyPr>
          <a:lstStyle>
            <a:lvl1pPr>
              <a:defRPr sz="3400" b="0" i="0">
                <a:latin typeface="Amazon Ember Light" panose="02000000000000000000" pitchFamily="2" charset="0"/>
                <a:ea typeface="Amazon Ember Light"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372867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32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olid Title Slide">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11" name="Oval 10">
            <a:extLst>
              <a:ext uri="{FF2B5EF4-FFF2-40B4-BE49-F238E27FC236}">
                <a16:creationId xmlns:a16="http://schemas.microsoft.com/office/drawing/2014/main" id="{43B94506-3F8F-FF41-9C48-0E05FE086B21}"/>
              </a:ext>
            </a:extLst>
          </p:cNvPr>
          <p:cNvSpPr/>
          <p:nvPr userDrawn="1"/>
        </p:nvSpPr>
        <p:spPr>
          <a:xfrm>
            <a:off x="-1219200" y="753947"/>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19316" y="2489200"/>
            <a:ext cx="3966440" cy="3282208"/>
          </a:xfrm>
        </p:spPr>
        <p:txBody>
          <a:bodyPr anchor="ctr" anchorCtr="0"/>
          <a:lstStyle>
            <a:lvl1pPr>
              <a:defRPr sz="4000" b="0" i="0">
                <a:solidFill>
                  <a:schemeClr val="tx2"/>
                </a:solidFill>
                <a:latin typeface="Amazon Ember Light" panose="02000000000000000000" pitchFamily="2" charset="0"/>
                <a:ea typeface="Amazon Ember Light" panose="02000000000000000000" pitchFamily="2" charset="0"/>
              </a:defRPr>
            </a:lvl1pPr>
          </a:lstStyle>
          <a:p>
            <a:r>
              <a:rPr lang="en-US" dirty="0"/>
              <a:t>Title Slide</a:t>
            </a:r>
          </a:p>
        </p:txBody>
      </p:sp>
      <p:pic>
        <p:nvPicPr>
          <p:cNvPr id="16" name="Picture 15">
            <a:extLst>
              <a:ext uri="{FF2B5EF4-FFF2-40B4-BE49-F238E27FC236}">
                <a16:creationId xmlns:a16="http://schemas.microsoft.com/office/drawing/2014/main" id="{78C1317B-2CC3-C14E-9D35-821D8F921C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0100" y="1533446"/>
            <a:ext cx="2270596" cy="371554"/>
          </a:xfrm>
          <a:prstGeom prst="rect">
            <a:avLst/>
          </a:prstGeom>
        </p:spPr>
      </p:pic>
      <p:sp>
        <p:nvSpPr>
          <p:cNvPr id="10" name="Text Placeholder 1">
            <a:extLst>
              <a:ext uri="{FF2B5EF4-FFF2-40B4-BE49-F238E27FC236}">
                <a16:creationId xmlns:a16="http://schemas.microsoft.com/office/drawing/2014/main" id="{34CC7A6C-8F0F-614B-9C23-F3B4374E0F71}"/>
              </a:ext>
            </a:extLst>
          </p:cNvPr>
          <p:cNvSpPr>
            <a:spLocks noGrp="1"/>
          </p:cNvSpPr>
          <p:nvPr>
            <p:ph type="body" sz="quarter" idx="11" hasCustomPrompt="1"/>
          </p:nvPr>
        </p:nvSpPr>
        <p:spPr>
          <a:xfrm>
            <a:off x="6642100" y="4124795"/>
            <a:ext cx="2225139" cy="626161"/>
          </a:xfrm>
        </p:spPr>
        <p:txBody>
          <a:bodyPr anchor="ctr" anchorCtr="0"/>
          <a:lstStyle>
            <a:lvl1pPr>
              <a:lnSpc>
                <a:spcPct val="110000"/>
              </a:lnSpc>
              <a:spcAft>
                <a:spcPts val="400"/>
              </a:spcAft>
              <a:defRPr sz="1400" b="0" i="0">
                <a:solidFill>
                  <a:srgbClr val="F4F4F5"/>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Presenter Name</a:t>
            </a:r>
          </a:p>
        </p:txBody>
      </p:sp>
      <p:sp>
        <p:nvSpPr>
          <p:cNvPr id="15" name="Text Placeholder 1">
            <a:extLst>
              <a:ext uri="{FF2B5EF4-FFF2-40B4-BE49-F238E27FC236}">
                <a16:creationId xmlns:a16="http://schemas.microsoft.com/office/drawing/2014/main" id="{CEF155D8-E4BC-FC4C-A068-9F7CC28EF1AF}"/>
              </a:ext>
            </a:extLst>
          </p:cNvPr>
          <p:cNvSpPr>
            <a:spLocks noGrp="1"/>
          </p:cNvSpPr>
          <p:nvPr>
            <p:ph type="body" sz="quarter" idx="12" hasCustomPrompt="1"/>
          </p:nvPr>
        </p:nvSpPr>
        <p:spPr>
          <a:xfrm>
            <a:off x="6654800" y="5181437"/>
            <a:ext cx="2225139" cy="297048"/>
          </a:xfrm>
        </p:spPr>
        <p:txBody>
          <a:bodyPr/>
          <a:lstStyle>
            <a:lvl1pPr>
              <a:defRPr sz="1400">
                <a:solidFill>
                  <a:schemeClr val="accent3"/>
                </a:solidFill>
              </a:defRPr>
            </a:lvl1pPr>
          </a:lstStyle>
          <a:p>
            <a:r>
              <a:rPr lang="en-US" dirty="0"/>
              <a:t>Date of Presentation</a:t>
            </a:r>
          </a:p>
        </p:txBody>
      </p:sp>
      <p:cxnSp>
        <p:nvCxnSpPr>
          <p:cNvPr id="19" name="Straight Connector 18">
            <a:extLst>
              <a:ext uri="{FF2B5EF4-FFF2-40B4-BE49-F238E27FC236}">
                <a16:creationId xmlns:a16="http://schemas.microsoft.com/office/drawing/2014/main" id="{2E08F5B2-F919-4244-9653-CD3F29A6C06D}"/>
              </a:ext>
            </a:extLst>
          </p:cNvPr>
          <p:cNvCxnSpPr>
            <a:cxnSpLocks/>
          </p:cNvCxnSpPr>
          <p:nvPr userDrawn="1"/>
        </p:nvCxnSpPr>
        <p:spPr>
          <a:xfrm>
            <a:off x="6642100" y="4905335"/>
            <a:ext cx="39878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057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llout - Paragraph/Sentenc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AB91427-8432-8B4C-B20C-60F947E24EBE}"/>
              </a:ext>
            </a:extLst>
          </p:cNvPr>
          <p:cNvSpPr/>
          <p:nvPr userDrawn="1"/>
        </p:nvSpPr>
        <p:spPr>
          <a:xfrm>
            <a:off x="-2463441" y="734413"/>
            <a:ext cx="5367647" cy="5367647"/>
          </a:xfrm>
          <a:prstGeom prst="ellipse">
            <a:avLst/>
          </a:prstGeom>
          <a:solidFill>
            <a:schemeClr val="accent3">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404BFF-22D4-BF43-905B-A22368C38A87}"/>
              </a:ext>
            </a:extLst>
          </p:cNvPr>
          <p:cNvSpPr/>
          <p:nvPr userDrawn="1"/>
        </p:nvSpPr>
        <p:spPr>
          <a:xfrm>
            <a:off x="2957394" y="712810"/>
            <a:ext cx="5367647" cy="5367647"/>
          </a:xfrm>
          <a:prstGeom prst="ellipse">
            <a:avLst/>
          </a:prstGeom>
          <a:solidFill>
            <a:schemeClr val="accent3">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lid Title Slide">
            <a:extLst>
              <a:ext uri="{FF2B5EF4-FFF2-40B4-BE49-F238E27FC236}">
                <a16:creationId xmlns:a16="http://schemas.microsoft.com/office/drawing/2014/main" id="{0B2A5112-915C-D649-A4DC-2881D330ECD9}"/>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4A5F07C5-5609-194B-9014-ED7703745ACE}"/>
              </a:ext>
            </a:extLst>
          </p:cNvPr>
          <p:cNvSpPr/>
          <p:nvPr userDrawn="1"/>
        </p:nvSpPr>
        <p:spPr>
          <a:xfrm>
            <a:off x="8390104" y="722538"/>
            <a:ext cx="5367647" cy="5367647"/>
          </a:xfrm>
          <a:prstGeom prst="ellipse">
            <a:avLst/>
          </a:prstGeom>
          <a:solidFill>
            <a:schemeClr val="accent3">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5CFEAB4-E413-6A43-B7E1-752174B5A76C}"/>
              </a:ext>
            </a:extLst>
          </p:cNvPr>
          <p:cNvSpPr>
            <a:spLocks noGrp="1"/>
          </p:cNvSpPr>
          <p:nvPr>
            <p:ph type="title"/>
          </p:nvPr>
        </p:nvSpPr>
        <p:spPr>
          <a:xfrm>
            <a:off x="801624" y="1040455"/>
            <a:ext cx="8976360" cy="4506905"/>
          </a:xfrm>
        </p:spPr>
        <p:txBody>
          <a:bodyPr/>
          <a:lstStyle>
            <a:lvl1pPr>
              <a:lnSpc>
                <a:spcPct val="110000"/>
              </a:lnSpc>
              <a:defRPr sz="4400"/>
            </a:lvl1pPr>
          </a:lstStyle>
          <a:p>
            <a:r>
              <a:rPr lang="en-US" dirty="0"/>
              <a:t>Click to edit Master title style</a:t>
            </a:r>
          </a:p>
        </p:txBody>
      </p:sp>
    </p:spTree>
    <p:extLst>
      <p:ext uri="{BB962C8B-B14F-4D97-AF65-F5344CB8AC3E}">
        <p14:creationId xmlns:p14="http://schemas.microsoft.com/office/powerpoint/2010/main" val="33409207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ckground -Callout - Paragraph/Sentence">
    <p:bg>
      <p:bgPr>
        <a:solidFill>
          <a:schemeClr val="bg1"/>
        </a:solidFill>
        <a:effectLst/>
      </p:bgPr>
    </p:bg>
    <p:spTree>
      <p:nvGrpSpPr>
        <p:cNvPr id="1" name=""/>
        <p:cNvGrpSpPr/>
        <p:nvPr/>
      </p:nvGrpSpPr>
      <p:grpSpPr>
        <a:xfrm>
          <a:off x="0" y="0"/>
          <a:ext cx="0" cy="0"/>
          <a:chOff x="0" y="0"/>
          <a:chExt cx="0" cy="0"/>
        </a:xfrm>
      </p:grpSpPr>
      <p:sp>
        <p:nvSpPr>
          <p:cNvPr id="10" name="Solid Title Slide">
            <a:extLst>
              <a:ext uri="{FF2B5EF4-FFF2-40B4-BE49-F238E27FC236}">
                <a16:creationId xmlns:a16="http://schemas.microsoft.com/office/drawing/2014/main" id="{382A7045-8C6B-7147-A2E6-C168905067C1}"/>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1" name="Oval 10">
            <a:extLst>
              <a:ext uri="{FF2B5EF4-FFF2-40B4-BE49-F238E27FC236}">
                <a16:creationId xmlns:a16="http://schemas.microsoft.com/office/drawing/2014/main" id="{9D2F7720-8B07-674C-8FA9-B74D14956A7C}"/>
              </a:ext>
            </a:extLst>
          </p:cNvPr>
          <p:cNvSpPr/>
          <p:nvPr userDrawn="1"/>
        </p:nvSpPr>
        <p:spPr>
          <a:xfrm>
            <a:off x="-2475317" y="734413"/>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1AB810-9A18-EE40-B982-51ABD1BB45E1}"/>
              </a:ext>
            </a:extLst>
          </p:cNvPr>
          <p:cNvSpPr/>
          <p:nvPr userDrawn="1"/>
        </p:nvSpPr>
        <p:spPr>
          <a:xfrm>
            <a:off x="2957394" y="712810"/>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8A82CC7-FB9D-6341-A664-72655674FA53}"/>
              </a:ext>
            </a:extLst>
          </p:cNvPr>
          <p:cNvSpPr/>
          <p:nvPr userDrawn="1"/>
        </p:nvSpPr>
        <p:spPr>
          <a:xfrm>
            <a:off x="8390104" y="722538"/>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5CFEAB4-E413-6A43-B7E1-752174B5A76C}"/>
              </a:ext>
            </a:extLst>
          </p:cNvPr>
          <p:cNvSpPr>
            <a:spLocks noGrp="1"/>
          </p:cNvSpPr>
          <p:nvPr>
            <p:ph type="title"/>
          </p:nvPr>
        </p:nvSpPr>
        <p:spPr>
          <a:xfrm>
            <a:off x="801624" y="1040455"/>
            <a:ext cx="8976360" cy="4506905"/>
          </a:xfrm>
        </p:spPr>
        <p:txBody>
          <a:bodyPr/>
          <a:lstStyle>
            <a:lvl1pPr>
              <a:lnSpc>
                <a:spcPct val="110000"/>
              </a:lnSpc>
              <a:defRPr sz="4400"/>
            </a:lvl1pPr>
          </a:lstStyle>
          <a:p>
            <a:r>
              <a:rPr lang="en-US" dirty="0"/>
              <a:t>Click to edit Master title style</a:t>
            </a:r>
          </a:p>
        </p:txBody>
      </p:sp>
    </p:spTree>
    <p:extLst>
      <p:ext uri="{BB962C8B-B14F-4D97-AF65-F5344CB8AC3E}">
        <p14:creationId xmlns:p14="http://schemas.microsoft.com/office/powerpoint/2010/main" val="3258020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Content + Chart">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3309837"/>
            <a:ext cx="3586163" cy="862114"/>
          </a:xfrm>
        </p:spPr>
        <p:txBody>
          <a:bodyPr/>
          <a:lstStyle>
            <a:lvl2pPr>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2250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guide id="5" orient="horz" pos="14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ckground -Content &amp; Icons - V2">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C977420-095B-2942-8DA8-F0BA76693050}"/>
              </a:ext>
            </a:extLst>
          </p:cNvPr>
          <p:cNvSpPr/>
          <p:nvPr userDrawn="1"/>
        </p:nvSpPr>
        <p:spPr>
          <a:xfrm>
            <a:off x="5327333" y="-11699557"/>
            <a:ext cx="17114520" cy="1711452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2536761" y="2521166"/>
            <a:ext cx="7405116" cy="593509"/>
          </a:xfrm>
        </p:spPr>
        <p:txBody>
          <a:bodyPr numCol="1" spcCol="347472"/>
          <a:lstStyle>
            <a:lvl1pPr algn="l">
              <a:defRPr sz="1600"/>
            </a:lvl1pPr>
            <a:lvl2pPr algn="l">
              <a:spcAft>
                <a:spcPts val="800"/>
              </a:spcAft>
              <a:defRPr b="0" i="0">
                <a:latin typeface="Amazon Ember Light" panose="02000000000000000000" pitchFamily="2" charset="0"/>
                <a:ea typeface="Amazon Ember Light" panose="02000000000000000000" pitchFamily="2" charset="0"/>
              </a:defRPr>
            </a:lvl2pPr>
            <a:lvl3pPr algn="l">
              <a:defRPr b="0" i="0">
                <a:latin typeface="Amazon Ember Light" panose="02000000000000000000" pitchFamily="2" charset="0"/>
                <a:ea typeface="Amazon Ember Light" panose="02000000000000000000" pitchFamily="2" charset="0"/>
              </a:defRPr>
            </a:lvl3pPr>
            <a:lvl4pPr algn="l">
              <a:defRPr b="0" i="0">
                <a:latin typeface="Amazon Ember Light" panose="02000000000000000000" pitchFamily="2" charset="0"/>
                <a:ea typeface="Amazon Ember Light" panose="02000000000000000000" pitchFamily="2" charset="0"/>
              </a:defRPr>
            </a:lvl4pPr>
            <a:lvl5pPr algn="l">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F857199-165F-6848-B3B1-DF80CA7679ED}"/>
              </a:ext>
            </a:extLst>
          </p:cNvPr>
          <p:cNvSpPr>
            <a:spLocks noGrp="1"/>
          </p:cNvSpPr>
          <p:nvPr>
            <p:ph type="pic" sz="quarter" idx="11"/>
          </p:nvPr>
        </p:nvSpPr>
        <p:spPr>
          <a:xfrm>
            <a:off x="926018" y="2306854"/>
            <a:ext cx="1084262" cy="1084263"/>
          </a:xfrm>
        </p:spPr>
        <p:txBody>
          <a:bodyPr/>
          <a:lstStyle/>
          <a:p>
            <a:endParaRPr lang="en-US"/>
          </a:p>
        </p:txBody>
      </p:sp>
      <p:sp>
        <p:nvSpPr>
          <p:cNvPr id="18" name="Text Placeholder 2">
            <a:extLst>
              <a:ext uri="{FF2B5EF4-FFF2-40B4-BE49-F238E27FC236}">
                <a16:creationId xmlns:a16="http://schemas.microsoft.com/office/drawing/2014/main" id="{B1F38B45-D24A-DA41-A44F-4F12ABC1D7D1}"/>
              </a:ext>
            </a:extLst>
          </p:cNvPr>
          <p:cNvSpPr>
            <a:spLocks noGrp="1"/>
          </p:cNvSpPr>
          <p:nvPr>
            <p:ph type="body" sz="quarter" idx="12"/>
          </p:nvPr>
        </p:nvSpPr>
        <p:spPr>
          <a:xfrm>
            <a:off x="2536761" y="4457129"/>
            <a:ext cx="7405116" cy="672084"/>
          </a:xfrm>
        </p:spPr>
        <p:txBody>
          <a:bodyPr numCol="1" spcCol="347472"/>
          <a:lstStyle>
            <a:lvl1pPr algn="l">
              <a:defRPr sz="1600"/>
            </a:lvl1pPr>
            <a:lvl2pPr algn="l">
              <a:spcAft>
                <a:spcPts val="800"/>
              </a:spcAft>
              <a:defRPr b="0" i="0">
                <a:latin typeface="Amazon Ember Light" panose="02000000000000000000" pitchFamily="2" charset="0"/>
                <a:ea typeface="Amazon Ember Light" panose="02000000000000000000" pitchFamily="2" charset="0"/>
              </a:defRPr>
            </a:lvl2pPr>
            <a:lvl3pPr algn="l">
              <a:defRPr b="0" i="0">
                <a:latin typeface="Amazon Ember Light" panose="02000000000000000000" pitchFamily="2" charset="0"/>
                <a:ea typeface="Amazon Ember Light" panose="02000000000000000000" pitchFamily="2" charset="0"/>
              </a:defRPr>
            </a:lvl3pPr>
            <a:lvl4pPr algn="l">
              <a:defRPr b="0" i="0">
                <a:latin typeface="Amazon Ember Light" panose="02000000000000000000" pitchFamily="2" charset="0"/>
                <a:ea typeface="Amazon Ember Light" panose="02000000000000000000" pitchFamily="2" charset="0"/>
              </a:defRPr>
            </a:lvl4pPr>
            <a:lvl5pPr algn="l">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3">
            <a:extLst>
              <a:ext uri="{FF2B5EF4-FFF2-40B4-BE49-F238E27FC236}">
                <a16:creationId xmlns:a16="http://schemas.microsoft.com/office/drawing/2014/main" id="{AB6D5589-9C2E-4D47-A397-A92810DACCAA}"/>
              </a:ext>
            </a:extLst>
          </p:cNvPr>
          <p:cNvSpPr>
            <a:spLocks noGrp="1"/>
          </p:cNvSpPr>
          <p:nvPr>
            <p:ph type="pic" sz="quarter" idx="13"/>
          </p:nvPr>
        </p:nvSpPr>
        <p:spPr>
          <a:xfrm>
            <a:off x="926018" y="4242816"/>
            <a:ext cx="1084262" cy="1084263"/>
          </a:xfrm>
        </p:spPr>
        <p:txBody>
          <a:bodyPr/>
          <a:lstStyle/>
          <a:p>
            <a:endParaRPr lang="en-US"/>
          </a:p>
        </p:txBody>
      </p:sp>
      <p:sp>
        <p:nvSpPr>
          <p:cNvPr id="12" name="Solid Title Slide">
            <a:extLst>
              <a:ext uri="{FF2B5EF4-FFF2-40B4-BE49-F238E27FC236}">
                <a16:creationId xmlns:a16="http://schemas.microsoft.com/office/drawing/2014/main" id="{F47CD0E2-894B-2646-A2A8-703CF5AB27BD}"/>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1472419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10.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5.emf"/><Relationship Id="rId4" Type="http://schemas.openxmlformats.org/officeDocument/2006/relationships/slideLayout" Target="../slideLayouts/slideLayout1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9.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310E08-1095-984E-8029-030D4228F2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5" name="Oval 4">
            <a:extLst>
              <a:ext uri="{FF2B5EF4-FFF2-40B4-BE49-F238E27FC236}">
                <a16:creationId xmlns:a16="http://schemas.microsoft.com/office/drawing/2014/main" id="{B0229997-0B1F-D740-B67D-CAC399116694}"/>
              </a:ext>
            </a:extLst>
          </p:cNvPr>
          <p:cNvSpPr/>
          <p:nvPr userDrawn="1"/>
        </p:nvSpPr>
        <p:spPr>
          <a:xfrm>
            <a:off x="-581844" y="3893543"/>
            <a:ext cx="5150178" cy="51501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F4A9E74-B2C2-114C-B752-9CF1A1B99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8853" y="5401977"/>
            <a:ext cx="3543547" cy="570998"/>
          </a:xfrm>
          <a:prstGeom prst="rect">
            <a:avLst/>
          </a:prstGeom>
        </p:spPr>
      </p:pic>
    </p:spTree>
    <p:extLst>
      <p:ext uri="{BB962C8B-B14F-4D97-AF65-F5344CB8AC3E}">
        <p14:creationId xmlns:p14="http://schemas.microsoft.com/office/powerpoint/2010/main" val="221477246"/>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54D890-0296-5047-84E4-8C88DEF5BF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1941" y="2657856"/>
            <a:ext cx="3748117" cy="603963"/>
          </a:xfrm>
          <a:prstGeom prst="rect">
            <a:avLst/>
          </a:prstGeom>
        </p:spPr>
      </p:pic>
      <p:sp>
        <p:nvSpPr>
          <p:cNvPr id="2" name="Title Placeholder 1">
            <a:extLst>
              <a:ext uri="{FF2B5EF4-FFF2-40B4-BE49-F238E27FC236}">
                <a16:creationId xmlns:a16="http://schemas.microsoft.com/office/drawing/2014/main" id="{64D63C22-A4A0-D148-A0AE-D254A1A57DD0}"/>
              </a:ext>
            </a:extLst>
          </p:cNvPr>
          <p:cNvSpPr>
            <a:spLocks noGrp="1"/>
          </p:cNvSpPr>
          <p:nvPr>
            <p:ph type="title"/>
          </p:nvPr>
        </p:nvSpPr>
        <p:spPr>
          <a:xfrm>
            <a:off x="0" y="3815461"/>
            <a:ext cx="12192000" cy="512699"/>
          </a:xfrm>
          <a:prstGeom prst="rect">
            <a:avLst/>
          </a:prstGeom>
        </p:spPr>
        <p:txBody>
          <a:bodyPr vert="horz" lIns="0" tIns="0" rIns="0" bIns="0" rtlCol="0" anchor="t" anchorCtr="0">
            <a:normAutofit/>
          </a:bodyPr>
          <a:lstStyle/>
          <a:p>
            <a:r>
              <a:rPr lang="en-US" dirty="0"/>
              <a:t>Click to edit Master title style</a:t>
            </a:r>
          </a:p>
        </p:txBody>
      </p:sp>
    </p:spTree>
    <p:extLst>
      <p:ext uri="{BB962C8B-B14F-4D97-AF65-F5344CB8AC3E}">
        <p14:creationId xmlns:p14="http://schemas.microsoft.com/office/powerpoint/2010/main" val="1908459980"/>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914400" rtl="0" eaLnBrk="1" latinLnBrk="0" hangingPunct="1">
        <a:lnSpc>
          <a:spcPct val="90000"/>
        </a:lnSpc>
        <a:spcBef>
          <a:spcPct val="0"/>
        </a:spcBef>
        <a:buNone/>
        <a:defRPr sz="3200" b="0" i="0" kern="1200">
          <a:solidFill>
            <a:schemeClr val="accent3"/>
          </a:solidFill>
          <a:latin typeface="Amazon Ember Light" panose="02000000000000000000" pitchFamily="2" charset="0"/>
          <a:ea typeface="Amazon Ember Light"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8F7E4-1545-5B48-BAF1-616E17B176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12192001" cy="6858000"/>
          </a:xfrm>
          <a:prstGeom prst="rect">
            <a:avLst/>
          </a:prstGeom>
        </p:spPr>
      </p:pic>
      <p:sp>
        <p:nvSpPr>
          <p:cNvPr id="5" name="Oval 4">
            <a:extLst>
              <a:ext uri="{FF2B5EF4-FFF2-40B4-BE49-F238E27FC236}">
                <a16:creationId xmlns:a16="http://schemas.microsoft.com/office/drawing/2014/main" id="{B0229997-0B1F-D740-B67D-CAC399116694}"/>
              </a:ext>
            </a:extLst>
          </p:cNvPr>
          <p:cNvSpPr/>
          <p:nvPr userDrawn="1"/>
        </p:nvSpPr>
        <p:spPr>
          <a:xfrm>
            <a:off x="-581844" y="3893543"/>
            <a:ext cx="5150178" cy="51501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F4A9E74-B2C2-114C-B752-9CF1A1B99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8853" y="5401977"/>
            <a:ext cx="3543547" cy="570998"/>
          </a:xfrm>
          <a:prstGeom prst="rect">
            <a:avLst/>
          </a:prstGeom>
        </p:spPr>
      </p:pic>
    </p:spTree>
    <p:extLst>
      <p:ext uri="{BB962C8B-B14F-4D97-AF65-F5344CB8AC3E}">
        <p14:creationId xmlns:p14="http://schemas.microsoft.com/office/powerpoint/2010/main" val="1753239655"/>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3B7E33-4E46-A743-AC51-88C7A8D7CD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1999" cy="6858001"/>
          </a:xfrm>
          <a:prstGeom prst="rect">
            <a:avLst/>
          </a:prstGeom>
        </p:spPr>
      </p:pic>
      <p:sp>
        <p:nvSpPr>
          <p:cNvPr id="5" name="Oval 4">
            <a:extLst>
              <a:ext uri="{FF2B5EF4-FFF2-40B4-BE49-F238E27FC236}">
                <a16:creationId xmlns:a16="http://schemas.microsoft.com/office/drawing/2014/main" id="{B0229997-0B1F-D740-B67D-CAC399116694}"/>
              </a:ext>
            </a:extLst>
          </p:cNvPr>
          <p:cNvSpPr/>
          <p:nvPr userDrawn="1"/>
        </p:nvSpPr>
        <p:spPr>
          <a:xfrm>
            <a:off x="-581844" y="3893543"/>
            <a:ext cx="5150178" cy="51501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F4A9E74-B2C2-114C-B752-9CF1A1B99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8853" y="5401977"/>
            <a:ext cx="3543547" cy="570998"/>
          </a:xfrm>
          <a:prstGeom prst="rect">
            <a:avLst/>
          </a:prstGeom>
        </p:spPr>
      </p:pic>
    </p:spTree>
    <p:extLst>
      <p:ext uri="{BB962C8B-B14F-4D97-AF65-F5344CB8AC3E}">
        <p14:creationId xmlns:p14="http://schemas.microsoft.com/office/powerpoint/2010/main" val="3389204097"/>
      </p:ext>
    </p:extLst>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11939C-2D63-2343-81C6-05467024EB7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275ED66-6BA3-D64C-930B-273511600340}"/>
              </a:ext>
            </a:extLst>
          </p:cNvPr>
          <p:cNvPicPr>
            <a:picLocks noChangeAspect="1"/>
          </p:cNvPicPr>
          <p:nvPr userDrawn="1"/>
        </p:nvPicPr>
        <p:blipFill>
          <a:blip r:embed="rId3"/>
          <a:stretch>
            <a:fillRect/>
          </a:stretch>
        </p:blipFill>
        <p:spPr>
          <a:xfrm>
            <a:off x="3374585" y="2991091"/>
            <a:ext cx="5435223" cy="875818"/>
          </a:xfrm>
          <a:prstGeom prst="rect">
            <a:avLst/>
          </a:prstGeom>
        </p:spPr>
      </p:pic>
    </p:spTree>
    <p:extLst>
      <p:ext uri="{BB962C8B-B14F-4D97-AF65-F5344CB8AC3E}">
        <p14:creationId xmlns:p14="http://schemas.microsoft.com/office/powerpoint/2010/main" val="2657224635"/>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D3B352-690E-4A4E-B0A1-E50D5D27927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6280FC3-E2CF-FE4F-9F59-5AE3671686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2" name="Title Placeholder 1">
            <a:extLst>
              <a:ext uri="{FF2B5EF4-FFF2-40B4-BE49-F238E27FC236}">
                <a16:creationId xmlns:a16="http://schemas.microsoft.com/office/drawing/2014/main" id="{420A3B33-BAF0-FD41-B488-829335E44E56}"/>
              </a:ext>
            </a:extLst>
          </p:cNvPr>
          <p:cNvSpPr>
            <a:spLocks noGrp="1"/>
          </p:cNvSpPr>
          <p:nvPr>
            <p:ph type="title"/>
          </p:nvPr>
        </p:nvSpPr>
        <p:spPr>
          <a:xfrm>
            <a:off x="801624" y="820999"/>
            <a:ext cx="10515600" cy="2153849"/>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04CA327-9491-7541-9832-C70C53AD403C}"/>
              </a:ext>
            </a:extLst>
          </p:cNvPr>
          <p:cNvSpPr>
            <a:spLocks noGrp="1"/>
          </p:cNvSpPr>
          <p:nvPr>
            <p:ph type="body" idx="1"/>
          </p:nvPr>
        </p:nvSpPr>
        <p:spPr>
          <a:xfrm>
            <a:off x="838200" y="3291839"/>
            <a:ext cx="6001512" cy="28851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 Lorem ipsum dolor sit </a:t>
            </a:r>
            <a:r>
              <a:rPr lang="en-US" dirty="0" err="1"/>
              <a:t>amet</a:t>
            </a:r>
            <a:r>
              <a:rPr lang="en-US" dirty="0"/>
              <a:t>, </a:t>
            </a:r>
            <a:r>
              <a:rPr lang="en-US" dirty="0" err="1"/>
              <a:t>facete</a:t>
            </a:r>
            <a:r>
              <a:rPr lang="en-US" dirty="0"/>
              <a:t> </a:t>
            </a:r>
            <a:r>
              <a:rPr lang="en-US" dirty="0" err="1"/>
              <a:t>contentiones</a:t>
            </a:r>
            <a:r>
              <a:rPr lang="en-US" dirty="0"/>
              <a:t> </a:t>
            </a:r>
            <a:r>
              <a:rPr lang="en-US" dirty="0" err="1"/>
              <a:t>ut</a:t>
            </a:r>
            <a:r>
              <a:rPr lang="en-US" dirty="0"/>
              <a:t> sit, an qui </a:t>
            </a:r>
            <a:r>
              <a:rPr lang="en-US" dirty="0" err="1"/>
              <a:t>assum</a:t>
            </a:r>
            <a:r>
              <a:rPr lang="en-US" dirty="0"/>
              <a:t> </a:t>
            </a:r>
            <a:r>
              <a:rPr lang="en-US" dirty="0" err="1"/>
              <a:t>diceret</a:t>
            </a:r>
            <a:r>
              <a:rPr lang="en-US" dirty="0"/>
              <a:t>, in </a:t>
            </a:r>
            <a:r>
              <a:rPr lang="en-US" dirty="0" err="1"/>
              <a:t>atqui</a:t>
            </a:r>
            <a:r>
              <a:rPr lang="en-US" dirty="0"/>
              <a:t> </a:t>
            </a:r>
            <a:r>
              <a:rPr lang="en-US" dirty="0" err="1"/>
              <a:t>propriae</a:t>
            </a:r>
            <a:r>
              <a:rPr lang="en-US" dirty="0"/>
              <a:t> </a:t>
            </a:r>
            <a:r>
              <a:rPr lang="en-US" dirty="0" err="1"/>
              <a:t>reprehendunt</a:t>
            </a:r>
            <a:r>
              <a:rPr lang="en-US" dirty="0"/>
              <a:t> </a:t>
            </a:r>
            <a:r>
              <a:rPr lang="en-US" dirty="0" err="1"/>
              <a:t>pri</a:t>
            </a:r>
            <a:r>
              <a:rPr lang="en-US" dirty="0"/>
              <a:t>. Ad </a:t>
            </a:r>
            <a:r>
              <a:rPr lang="en-US" dirty="0" err="1"/>
              <a:t>impedit</a:t>
            </a:r>
            <a:r>
              <a:rPr lang="en-US" dirty="0"/>
              <a:t> </a:t>
            </a:r>
            <a:r>
              <a:rPr lang="en-US" dirty="0" err="1"/>
              <a:t>nusquam</a:t>
            </a:r>
            <a:r>
              <a:rPr lang="en-US" dirty="0"/>
              <a:t> </a:t>
            </a:r>
            <a:r>
              <a:rPr lang="en-US" dirty="0" err="1"/>
              <a:t>similique</a:t>
            </a:r>
            <a:r>
              <a:rPr lang="en-US" dirty="0"/>
              <a:t> sit. </a:t>
            </a:r>
            <a:r>
              <a:rPr lang="en-US" dirty="0" err="1"/>
              <a:t>Ius</a:t>
            </a:r>
            <a:r>
              <a:rPr lang="en-US" dirty="0"/>
              <a:t> </a:t>
            </a:r>
            <a:r>
              <a:rPr lang="en-US" dirty="0" err="1"/>
              <a:t>graecis</a:t>
            </a:r>
            <a:r>
              <a:rPr lang="en-US" dirty="0"/>
              <a:t> </a:t>
            </a:r>
            <a:r>
              <a:rPr lang="en-US" dirty="0" err="1"/>
              <a:t>legendos</a:t>
            </a:r>
            <a:r>
              <a:rPr lang="en-US" dirty="0"/>
              <a:t> cu, qui </a:t>
            </a:r>
            <a:r>
              <a:rPr lang="en-US" dirty="0" err="1"/>
              <a:t>consetetur</a:t>
            </a:r>
            <a:r>
              <a:rPr lang="en-US" dirty="0"/>
              <a:t> </a:t>
            </a:r>
            <a:r>
              <a:rPr lang="en-US" dirty="0" err="1"/>
              <a:t>ullamcorper</a:t>
            </a:r>
            <a:r>
              <a:rPr lang="en-US" dirty="0"/>
              <a:t> an. </a:t>
            </a:r>
            <a:r>
              <a:rPr lang="en-US" dirty="0" err="1"/>
              <a:t>Vel</a:t>
            </a:r>
            <a:r>
              <a:rPr lang="en-US" dirty="0"/>
              <a:t> </a:t>
            </a:r>
            <a:r>
              <a:rPr lang="en-US" dirty="0" err="1"/>
              <a:t>ea</a:t>
            </a:r>
            <a:r>
              <a:rPr lang="en-US" dirty="0"/>
              <a:t> case </a:t>
            </a:r>
            <a:r>
              <a:rPr lang="en-US" dirty="0" err="1"/>
              <a:t>accumsan</a:t>
            </a:r>
            <a:r>
              <a:rPr lang="en-US" dirty="0"/>
              <a:t> </a:t>
            </a:r>
            <a:r>
              <a:rPr lang="en-US" dirty="0" err="1"/>
              <a:t>eloquentiam</a:t>
            </a:r>
            <a:r>
              <a:rPr lang="en-US" dirty="0"/>
              <a:t>, </a:t>
            </a:r>
            <a:r>
              <a:rPr lang="en-US" dirty="0" err="1"/>
              <a:t>sed</a:t>
            </a:r>
            <a:r>
              <a:rPr lang="en-US" dirty="0"/>
              <a:t> et </a:t>
            </a:r>
            <a:r>
              <a:rPr lang="en-US" dirty="0" err="1"/>
              <a:t>invenire</a:t>
            </a:r>
            <a:r>
              <a:rPr lang="en-US" dirty="0"/>
              <a:t> </a:t>
            </a:r>
            <a:r>
              <a:rPr lang="en-US" dirty="0" err="1"/>
              <a:t>definitionem</a:t>
            </a:r>
            <a:r>
              <a:rPr lang="en-US" dirty="0"/>
              <a:t>. Dolore </a:t>
            </a:r>
            <a:r>
              <a:rPr lang="en-US" dirty="0" err="1"/>
              <a:t>dicunt</a:t>
            </a:r>
            <a:r>
              <a:rPr lang="en-US" dirty="0"/>
              <a:t> omnium sea ne, </a:t>
            </a:r>
            <a:r>
              <a:rPr lang="en-US" dirty="0" err="1"/>
              <a:t>eum</a:t>
            </a:r>
            <a:r>
              <a:rPr lang="en-US" dirty="0"/>
              <a:t> </a:t>
            </a:r>
            <a:r>
              <a:rPr lang="en-US" dirty="0" err="1"/>
              <a:t>ut</a:t>
            </a:r>
            <a:r>
              <a:rPr lang="en-US" dirty="0"/>
              <a:t> </a:t>
            </a:r>
            <a:r>
              <a:rPr lang="en-US" dirty="0" err="1"/>
              <a:t>fastidii</a:t>
            </a:r>
            <a:r>
              <a:rPr lang="en-US" dirty="0"/>
              <a:t> </a:t>
            </a:r>
            <a:r>
              <a:rPr lang="en-US" dirty="0" err="1"/>
              <a:t>recusabo</a:t>
            </a:r>
            <a:r>
              <a:rPr lang="en-US" dirty="0"/>
              <a:t>, </a:t>
            </a:r>
            <a:r>
              <a:rPr lang="en-US" dirty="0" err="1"/>
              <a:t>debitis</a:t>
            </a:r>
            <a:r>
              <a:rPr lang="en-US" dirty="0"/>
              <a:t> </a:t>
            </a:r>
            <a:r>
              <a:rPr lang="en-US" dirty="0" err="1"/>
              <a:t>copiosae</a:t>
            </a:r>
            <a:r>
              <a:rPr lang="en-US" dirty="0"/>
              <a:t> </a:t>
            </a:r>
            <a:r>
              <a:rPr lang="en-US" dirty="0" err="1"/>
              <a:t>senserit</a:t>
            </a:r>
            <a:r>
              <a:rPr lang="en-US" dirty="0"/>
              <a:t> no quo.</a:t>
            </a:r>
          </a:p>
        </p:txBody>
      </p:sp>
    </p:spTree>
    <p:extLst>
      <p:ext uri="{BB962C8B-B14F-4D97-AF65-F5344CB8AC3E}">
        <p14:creationId xmlns:p14="http://schemas.microsoft.com/office/powerpoint/2010/main" val="1814994224"/>
      </p:ext>
    </p:extLst>
  </p:cSld>
  <p:clrMap bg1="lt1" tx1="dk1" bg2="lt2" tx2="dk2" accent1="accent1" accent2="accent2" accent3="accent3" accent4="accent4" accent5="accent5" accent6="accent6" hlink="hlink" folHlink="folHlink"/>
  <p:sldLayoutIdLst>
    <p:sldLayoutId id="2147483701" r:id="rId1"/>
    <p:sldLayoutId id="2147483650" r:id="rId2"/>
  </p:sldLayoutIdLst>
  <p:txStyles>
    <p:titleStyle>
      <a:lvl1pPr algn="l" defTabSz="914400" rtl="0" eaLnBrk="1" latinLnBrk="0" hangingPunct="1">
        <a:lnSpc>
          <a:spcPct val="90000"/>
        </a:lnSpc>
        <a:spcBef>
          <a:spcPct val="0"/>
        </a:spcBef>
        <a:buNone/>
        <a:defRPr sz="8800" b="0" i="0" kern="1200">
          <a:solidFill>
            <a:schemeClr val="accent3"/>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0"/>
        </a:spcBef>
        <a:spcAft>
          <a:spcPts val="800"/>
        </a:spcAft>
        <a:buFont typeface="Arial" panose="020B0604020202020204" pitchFamily="34" charset="0"/>
        <a:buNone/>
        <a:defRPr sz="1800" b="0" i="0" kern="1200">
          <a:solidFill>
            <a:schemeClr val="tx2"/>
          </a:solidFill>
          <a:latin typeface="Amazon Ember Light" panose="02000000000000000000" pitchFamily="2" charset="0"/>
          <a:ea typeface="Amazon Ember Light" panose="02000000000000000000" pitchFamily="2" charset="0"/>
          <a:cs typeface="+mn-cs"/>
        </a:defRPr>
      </a:lvl1pPr>
      <a:lvl2pPr marL="11113" indent="0" algn="l" defTabSz="914400" rtl="0" eaLnBrk="1" latinLnBrk="0" hangingPunct="1">
        <a:lnSpc>
          <a:spcPct val="150000"/>
        </a:lnSpc>
        <a:spcBef>
          <a:spcPts val="500"/>
        </a:spcBef>
        <a:spcAft>
          <a:spcPts val="200"/>
        </a:spcAft>
        <a:buFont typeface="Arial" panose="020B0604020202020204" pitchFamily="34" charset="0"/>
        <a:buNone/>
        <a:tabLst/>
        <a:defRPr sz="1200" b="0" i="0" kern="1200">
          <a:solidFill>
            <a:schemeClr val="accent3"/>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accent3"/>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accent3"/>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accent3"/>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11" name="Solid Title Slide">
            <a:extLst>
              <a:ext uri="{FF2B5EF4-FFF2-40B4-BE49-F238E27FC236}">
                <a16:creationId xmlns:a16="http://schemas.microsoft.com/office/drawing/2014/main" id="{CE2B6D46-BE67-CF4B-8638-CE754322C72C}"/>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2" name="Title Placeholder 1">
            <a:extLst>
              <a:ext uri="{FF2B5EF4-FFF2-40B4-BE49-F238E27FC236}">
                <a16:creationId xmlns:a16="http://schemas.microsoft.com/office/drawing/2014/main" id="{420A3B33-BAF0-FD41-B488-829335E44E56}"/>
              </a:ext>
            </a:extLst>
          </p:cNvPr>
          <p:cNvSpPr>
            <a:spLocks noGrp="1"/>
          </p:cNvSpPr>
          <p:nvPr>
            <p:ph type="title"/>
          </p:nvPr>
        </p:nvSpPr>
        <p:spPr>
          <a:xfrm>
            <a:off x="801624" y="820999"/>
            <a:ext cx="10515600" cy="2153849"/>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04CA327-9491-7541-9832-C70C53AD403C}"/>
              </a:ext>
            </a:extLst>
          </p:cNvPr>
          <p:cNvSpPr>
            <a:spLocks noGrp="1"/>
          </p:cNvSpPr>
          <p:nvPr>
            <p:ph type="body" idx="1"/>
          </p:nvPr>
        </p:nvSpPr>
        <p:spPr>
          <a:xfrm>
            <a:off x="838200" y="3291839"/>
            <a:ext cx="6001512" cy="28851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 Lorem ipsum dolor sit </a:t>
            </a:r>
            <a:r>
              <a:rPr lang="en-US" dirty="0" err="1"/>
              <a:t>amet</a:t>
            </a:r>
            <a:r>
              <a:rPr lang="en-US" dirty="0"/>
              <a:t>, </a:t>
            </a:r>
            <a:r>
              <a:rPr lang="en-US" dirty="0" err="1"/>
              <a:t>facete</a:t>
            </a:r>
            <a:r>
              <a:rPr lang="en-US" dirty="0"/>
              <a:t> </a:t>
            </a:r>
            <a:r>
              <a:rPr lang="en-US" dirty="0" err="1"/>
              <a:t>contentiones</a:t>
            </a:r>
            <a:r>
              <a:rPr lang="en-US" dirty="0"/>
              <a:t> </a:t>
            </a:r>
            <a:r>
              <a:rPr lang="en-US" dirty="0" err="1"/>
              <a:t>ut</a:t>
            </a:r>
            <a:r>
              <a:rPr lang="en-US" dirty="0"/>
              <a:t> sit, an qui </a:t>
            </a:r>
            <a:r>
              <a:rPr lang="en-US" dirty="0" err="1"/>
              <a:t>assum</a:t>
            </a:r>
            <a:r>
              <a:rPr lang="en-US" dirty="0"/>
              <a:t> </a:t>
            </a:r>
            <a:r>
              <a:rPr lang="en-US" dirty="0" err="1"/>
              <a:t>diceret</a:t>
            </a:r>
            <a:r>
              <a:rPr lang="en-US" dirty="0"/>
              <a:t>, in </a:t>
            </a:r>
            <a:r>
              <a:rPr lang="en-US" dirty="0" err="1"/>
              <a:t>atqui</a:t>
            </a:r>
            <a:r>
              <a:rPr lang="en-US" dirty="0"/>
              <a:t> </a:t>
            </a:r>
            <a:r>
              <a:rPr lang="en-US" dirty="0" err="1"/>
              <a:t>propriae</a:t>
            </a:r>
            <a:r>
              <a:rPr lang="en-US" dirty="0"/>
              <a:t> </a:t>
            </a:r>
            <a:r>
              <a:rPr lang="en-US" dirty="0" err="1"/>
              <a:t>reprehendunt</a:t>
            </a:r>
            <a:r>
              <a:rPr lang="en-US" dirty="0"/>
              <a:t> </a:t>
            </a:r>
            <a:r>
              <a:rPr lang="en-US" dirty="0" err="1"/>
              <a:t>pri</a:t>
            </a:r>
            <a:r>
              <a:rPr lang="en-US" dirty="0"/>
              <a:t>. Ad </a:t>
            </a:r>
            <a:r>
              <a:rPr lang="en-US" dirty="0" err="1"/>
              <a:t>impedit</a:t>
            </a:r>
            <a:r>
              <a:rPr lang="en-US" dirty="0"/>
              <a:t> </a:t>
            </a:r>
            <a:r>
              <a:rPr lang="en-US" dirty="0" err="1"/>
              <a:t>nusquam</a:t>
            </a:r>
            <a:r>
              <a:rPr lang="en-US" dirty="0"/>
              <a:t> </a:t>
            </a:r>
            <a:r>
              <a:rPr lang="en-US" dirty="0" err="1"/>
              <a:t>similique</a:t>
            </a:r>
            <a:r>
              <a:rPr lang="en-US" dirty="0"/>
              <a:t> sit. </a:t>
            </a:r>
            <a:r>
              <a:rPr lang="en-US" dirty="0" err="1"/>
              <a:t>Ius</a:t>
            </a:r>
            <a:r>
              <a:rPr lang="en-US" dirty="0"/>
              <a:t> </a:t>
            </a:r>
            <a:r>
              <a:rPr lang="en-US" dirty="0" err="1"/>
              <a:t>graecis</a:t>
            </a:r>
            <a:r>
              <a:rPr lang="en-US" dirty="0"/>
              <a:t> </a:t>
            </a:r>
            <a:r>
              <a:rPr lang="en-US" dirty="0" err="1"/>
              <a:t>legendos</a:t>
            </a:r>
            <a:r>
              <a:rPr lang="en-US" dirty="0"/>
              <a:t> cu, qui </a:t>
            </a:r>
            <a:r>
              <a:rPr lang="en-US" dirty="0" err="1"/>
              <a:t>consetetur</a:t>
            </a:r>
            <a:r>
              <a:rPr lang="en-US" dirty="0"/>
              <a:t> </a:t>
            </a:r>
            <a:r>
              <a:rPr lang="en-US" dirty="0" err="1"/>
              <a:t>ullamcorper</a:t>
            </a:r>
            <a:r>
              <a:rPr lang="en-US" dirty="0"/>
              <a:t> an. </a:t>
            </a:r>
            <a:r>
              <a:rPr lang="en-US" dirty="0" err="1"/>
              <a:t>Vel</a:t>
            </a:r>
            <a:r>
              <a:rPr lang="en-US" dirty="0"/>
              <a:t> </a:t>
            </a:r>
            <a:r>
              <a:rPr lang="en-US" dirty="0" err="1"/>
              <a:t>ea</a:t>
            </a:r>
            <a:r>
              <a:rPr lang="en-US" dirty="0"/>
              <a:t> case </a:t>
            </a:r>
            <a:r>
              <a:rPr lang="en-US" dirty="0" err="1"/>
              <a:t>accumsan</a:t>
            </a:r>
            <a:r>
              <a:rPr lang="en-US" dirty="0"/>
              <a:t> </a:t>
            </a:r>
            <a:r>
              <a:rPr lang="en-US" dirty="0" err="1"/>
              <a:t>eloquentiam</a:t>
            </a:r>
            <a:r>
              <a:rPr lang="en-US" dirty="0"/>
              <a:t>, </a:t>
            </a:r>
            <a:r>
              <a:rPr lang="en-US" dirty="0" err="1"/>
              <a:t>sed</a:t>
            </a:r>
            <a:r>
              <a:rPr lang="en-US" dirty="0"/>
              <a:t> et </a:t>
            </a:r>
            <a:r>
              <a:rPr lang="en-US" dirty="0" err="1"/>
              <a:t>invenire</a:t>
            </a:r>
            <a:r>
              <a:rPr lang="en-US" dirty="0"/>
              <a:t> </a:t>
            </a:r>
            <a:r>
              <a:rPr lang="en-US" dirty="0" err="1"/>
              <a:t>definitionem</a:t>
            </a:r>
            <a:r>
              <a:rPr lang="en-US" dirty="0"/>
              <a:t>. Dolore </a:t>
            </a:r>
            <a:r>
              <a:rPr lang="en-US" dirty="0" err="1"/>
              <a:t>dicunt</a:t>
            </a:r>
            <a:r>
              <a:rPr lang="en-US" dirty="0"/>
              <a:t> omnium sea ne, </a:t>
            </a:r>
            <a:r>
              <a:rPr lang="en-US" dirty="0" err="1"/>
              <a:t>eum</a:t>
            </a:r>
            <a:r>
              <a:rPr lang="en-US" dirty="0"/>
              <a:t> </a:t>
            </a:r>
            <a:r>
              <a:rPr lang="en-US" dirty="0" err="1"/>
              <a:t>ut</a:t>
            </a:r>
            <a:r>
              <a:rPr lang="en-US" dirty="0"/>
              <a:t> </a:t>
            </a:r>
            <a:r>
              <a:rPr lang="en-US" dirty="0" err="1"/>
              <a:t>fastidii</a:t>
            </a:r>
            <a:r>
              <a:rPr lang="en-US" dirty="0"/>
              <a:t> </a:t>
            </a:r>
            <a:r>
              <a:rPr lang="en-US" dirty="0" err="1"/>
              <a:t>recusabo</a:t>
            </a:r>
            <a:r>
              <a:rPr lang="en-US" dirty="0"/>
              <a:t>, </a:t>
            </a:r>
            <a:r>
              <a:rPr lang="en-US" dirty="0" err="1"/>
              <a:t>debitis</a:t>
            </a:r>
            <a:r>
              <a:rPr lang="en-US" dirty="0"/>
              <a:t> </a:t>
            </a:r>
            <a:r>
              <a:rPr lang="en-US" dirty="0" err="1"/>
              <a:t>copiosae</a:t>
            </a:r>
            <a:r>
              <a:rPr lang="en-US" dirty="0"/>
              <a:t> </a:t>
            </a:r>
            <a:r>
              <a:rPr lang="en-US" dirty="0" err="1"/>
              <a:t>senserit</a:t>
            </a:r>
            <a:r>
              <a:rPr lang="en-US" dirty="0"/>
              <a:t> no quo.</a:t>
            </a:r>
          </a:p>
        </p:txBody>
      </p:sp>
      <p:pic>
        <p:nvPicPr>
          <p:cNvPr id="7" name="Picture 6">
            <a:extLst>
              <a:ext uri="{FF2B5EF4-FFF2-40B4-BE49-F238E27FC236}">
                <a16:creationId xmlns:a16="http://schemas.microsoft.com/office/drawing/2014/main" id="{AF916E25-9ECB-6C4A-BDFD-19CFFD2436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950721641"/>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88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0"/>
        </a:spcBef>
        <a:spcAft>
          <a:spcPts val="800"/>
        </a:spcAft>
        <a:buFont typeface="Arial" panose="020B0604020202020204" pitchFamily="34" charset="0"/>
        <a:buNone/>
        <a:defRPr sz="1800" b="0" i="0" kern="1200">
          <a:solidFill>
            <a:schemeClr val="tx2"/>
          </a:solidFill>
          <a:latin typeface="Amazon Ember Light" panose="02000000000000000000" pitchFamily="2" charset="0"/>
          <a:ea typeface="Amazon Ember Light" panose="02000000000000000000" pitchFamily="2" charset="0"/>
          <a:cs typeface="+mn-cs"/>
        </a:defRPr>
      </a:lvl1pPr>
      <a:lvl2pPr marL="11113" indent="0" algn="l" defTabSz="914400" rtl="0" eaLnBrk="1" latinLnBrk="0" hangingPunct="1">
        <a:lnSpc>
          <a:spcPct val="150000"/>
        </a:lnSpc>
        <a:spcBef>
          <a:spcPts val="500"/>
        </a:spcBef>
        <a:spcAft>
          <a:spcPts val="2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6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0A3B33-BAF0-FD41-B488-829335E44E56}"/>
              </a:ext>
            </a:extLst>
          </p:cNvPr>
          <p:cNvSpPr>
            <a:spLocks noGrp="1"/>
          </p:cNvSpPr>
          <p:nvPr>
            <p:ph type="title"/>
          </p:nvPr>
        </p:nvSpPr>
        <p:spPr>
          <a:xfrm>
            <a:off x="801624" y="484116"/>
            <a:ext cx="10515600" cy="116822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D04CA327-9491-7541-9832-C70C53AD403C}"/>
              </a:ext>
            </a:extLst>
          </p:cNvPr>
          <p:cNvSpPr>
            <a:spLocks noGrp="1"/>
          </p:cNvSpPr>
          <p:nvPr>
            <p:ph type="body" idx="1"/>
          </p:nvPr>
        </p:nvSpPr>
        <p:spPr>
          <a:xfrm>
            <a:off x="838200" y="2682239"/>
            <a:ext cx="6001512" cy="28851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 Lorem ipsum dolor sit </a:t>
            </a:r>
            <a:r>
              <a:rPr lang="en-US" dirty="0" err="1"/>
              <a:t>amet</a:t>
            </a:r>
            <a:r>
              <a:rPr lang="en-US" dirty="0"/>
              <a:t>, </a:t>
            </a:r>
            <a:r>
              <a:rPr lang="en-US" dirty="0" err="1"/>
              <a:t>facete</a:t>
            </a:r>
            <a:r>
              <a:rPr lang="en-US" dirty="0"/>
              <a:t> </a:t>
            </a:r>
            <a:r>
              <a:rPr lang="en-US" dirty="0" err="1"/>
              <a:t>contentiones</a:t>
            </a:r>
            <a:r>
              <a:rPr lang="en-US" dirty="0"/>
              <a:t> </a:t>
            </a:r>
            <a:r>
              <a:rPr lang="en-US" dirty="0" err="1"/>
              <a:t>ut</a:t>
            </a:r>
            <a:r>
              <a:rPr lang="en-US" dirty="0"/>
              <a:t> sit, an qui </a:t>
            </a:r>
            <a:r>
              <a:rPr lang="en-US" dirty="0" err="1"/>
              <a:t>assum</a:t>
            </a:r>
            <a:r>
              <a:rPr lang="en-US" dirty="0"/>
              <a:t> </a:t>
            </a:r>
            <a:r>
              <a:rPr lang="en-US" dirty="0" err="1"/>
              <a:t>diceret</a:t>
            </a:r>
            <a:r>
              <a:rPr lang="en-US" dirty="0"/>
              <a:t>, in </a:t>
            </a:r>
            <a:r>
              <a:rPr lang="en-US" dirty="0" err="1"/>
              <a:t>atqui</a:t>
            </a:r>
            <a:r>
              <a:rPr lang="en-US" dirty="0"/>
              <a:t> </a:t>
            </a:r>
            <a:r>
              <a:rPr lang="en-US" dirty="0" err="1"/>
              <a:t>propriae</a:t>
            </a:r>
            <a:r>
              <a:rPr lang="en-US" dirty="0"/>
              <a:t> </a:t>
            </a:r>
            <a:r>
              <a:rPr lang="en-US" dirty="0" err="1"/>
              <a:t>reprehendunt</a:t>
            </a:r>
            <a:r>
              <a:rPr lang="en-US" dirty="0"/>
              <a:t> </a:t>
            </a:r>
            <a:r>
              <a:rPr lang="en-US" dirty="0" err="1"/>
              <a:t>pri</a:t>
            </a:r>
            <a:r>
              <a:rPr lang="en-US" dirty="0"/>
              <a:t>. Ad </a:t>
            </a:r>
            <a:r>
              <a:rPr lang="en-US" dirty="0" err="1"/>
              <a:t>impedit</a:t>
            </a:r>
            <a:r>
              <a:rPr lang="en-US" dirty="0"/>
              <a:t> </a:t>
            </a:r>
            <a:r>
              <a:rPr lang="en-US" dirty="0" err="1"/>
              <a:t>nusquam</a:t>
            </a:r>
            <a:r>
              <a:rPr lang="en-US" dirty="0"/>
              <a:t> </a:t>
            </a:r>
            <a:r>
              <a:rPr lang="en-US" dirty="0" err="1"/>
              <a:t>similique</a:t>
            </a:r>
            <a:r>
              <a:rPr lang="en-US" dirty="0"/>
              <a:t> sit. </a:t>
            </a:r>
            <a:r>
              <a:rPr lang="en-US" dirty="0" err="1"/>
              <a:t>Ius</a:t>
            </a:r>
            <a:r>
              <a:rPr lang="en-US" dirty="0"/>
              <a:t> </a:t>
            </a:r>
            <a:r>
              <a:rPr lang="en-US" dirty="0" err="1"/>
              <a:t>graecis</a:t>
            </a:r>
            <a:r>
              <a:rPr lang="en-US" dirty="0"/>
              <a:t> </a:t>
            </a:r>
            <a:r>
              <a:rPr lang="en-US" dirty="0" err="1"/>
              <a:t>legendos</a:t>
            </a:r>
            <a:r>
              <a:rPr lang="en-US" dirty="0"/>
              <a:t> cu, qui </a:t>
            </a:r>
            <a:r>
              <a:rPr lang="en-US" dirty="0" err="1"/>
              <a:t>consetetur</a:t>
            </a:r>
            <a:r>
              <a:rPr lang="en-US" dirty="0"/>
              <a:t> </a:t>
            </a:r>
            <a:r>
              <a:rPr lang="en-US" dirty="0" err="1"/>
              <a:t>ullamcorper</a:t>
            </a:r>
            <a:r>
              <a:rPr lang="en-US" dirty="0"/>
              <a:t> an. </a:t>
            </a:r>
            <a:r>
              <a:rPr lang="en-US" dirty="0" err="1"/>
              <a:t>Vel</a:t>
            </a:r>
            <a:r>
              <a:rPr lang="en-US" dirty="0"/>
              <a:t> </a:t>
            </a:r>
            <a:r>
              <a:rPr lang="en-US" dirty="0" err="1"/>
              <a:t>ea</a:t>
            </a:r>
            <a:r>
              <a:rPr lang="en-US" dirty="0"/>
              <a:t> case </a:t>
            </a:r>
            <a:r>
              <a:rPr lang="en-US" dirty="0" err="1"/>
              <a:t>accumsan</a:t>
            </a:r>
            <a:r>
              <a:rPr lang="en-US" dirty="0"/>
              <a:t> </a:t>
            </a:r>
            <a:r>
              <a:rPr lang="en-US" dirty="0" err="1"/>
              <a:t>eloquentiam</a:t>
            </a:r>
            <a:r>
              <a:rPr lang="en-US" dirty="0"/>
              <a:t>, </a:t>
            </a:r>
            <a:r>
              <a:rPr lang="en-US" dirty="0" err="1"/>
              <a:t>sed</a:t>
            </a:r>
            <a:r>
              <a:rPr lang="en-US" dirty="0"/>
              <a:t> et </a:t>
            </a:r>
            <a:r>
              <a:rPr lang="en-US" dirty="0" err="1"/>
              <a:t>invenire</a:t>
            </a:r>
            <a:r>
              <a:rPr lang="en-US" dirty="0"/>
              <a:t> </a:t>
            </a:r>
            <a:r>
              <a:rPr lang="en-US" dirty="0" err="1"/>
              <a:t>definitionem</a:t>
            </a:r>
            <a:r>
              <a:rPr lang="en-US" dirty="0"/>
              <a:t>. Dolore </a:t>
            </a:r>
            <a:r>
              <a:rPr lang="en-US" dirty="0" err="1"/>
              <a:t>dicunt</a:t>
            </a:r>
            <a:r>
              <a:rPr lang="en-US" dirty="0"/>
              <a:t> omnium sea ne, </a:t>
            </a:r>
            <a:r>
              <a:rPr lang="en-US" dirty="0" err="1"/>
              <a:t>eum</a:t>
            </a:r>
            <a:r>
              <a:rPr lang="en-US" dirty="0"/>
              <a:t> </a:t>
            </a:r>
            <a:r>
              <a:rPr lang="en-US" dirty="0" err="1"/>
              <a:t>ut</a:t>
            </a:r>
            <a:r>
              <a:rPr lang="en-US" dirty="0"/>
              <a:t> </a:t>
            </a:r>
            <a:r>
              <a:rPr lang="en-US" dirty="0" err="1"/>
              <a:t>fastidii</a:t>
            </a:r>
            <a:r>
              <a:rPr lang="en-US" dirty="0"/>
              <a:t> </a:t>
            </a:r>
            <a:r>
              <a:rPr lang="en-US" dirty="0" err="1"/>
              <a:t>recusabo</a:t>
            </a:r>
            <a:r>
              <a:rPr lang="en-US" dirty="0"/>
              <a:t>, </a:t>
            </a:r>
            <a:r>
              <a:rPr lang="en-US" dirty="0" err="1"/>
              <a:t>debitis</a:t>
            </a:r>
            <a:r>
              <a:rPr lang="en-US" dirty="0"/>
              <a:t> </a:t>
            </a:r>
            <a:r>
              <a:rPr lang="en-US" dirty="0" err="1"/>
              <a:t>copiosae</a:t>
            </a:r>
            <a:r>
              <a:rPr lang="en-US" dirty="0"/>
              <a:t> </a:t>
            </a:r>
            <a:r>
              <a:rPr lang="en-US" dirty="0" err="1"/>
              <a:t>senserit</a:t>
            </a:r>
            <a:r>
              <a:rPr lang="en-US" dirty="0"/>
              <a:t> no quo.</a:t>
            </a:r>
          </a:p>
        </p:txBody>
      </p:sp>
      <p:sp>
        <p:nvSpPr>
          <p:cNvPr id="6" name="Solid Title Slide">
            <a:extLst>
              <a:ext uri="{FF2B5EF4-FFF2-40B4-BE49-F238E27FC236}">
                <a16:creationId xmlns:a16="http://schemas.microsoft.com/office/drawing/2014/main" id="{8DC4D0EA-AF99-0149-AC26-54E6434D2E4C}"/>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pic>
        <p:nvPicPr>
          <p:cNvPr id="8" name="Picture 7">
            <a:extLst>
              <a:ext uri="{FF2B5EF4-FFF2-40B4-BE49-F238E27FC236}">
                <a16:creationId xmlns:a16="http://schemas.microsoft.com/office/drawing/2014/main" id="{0B0C9CE8-D892-244D-8016-61B5346CCDF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3076055941"/>
      </p:ext>
    </p:extLst>
  </p:cSld>
  <p:clrMap bg1="lt1" tx1="dk1" bg2="lt2" tx2="dk2" accent1="accent1" accent2="accent2" accent3="accent3" accent4="accent4" accent5="accent5" accent6="accent6" hlink="hlink" folHlink="folHlink"/>
  <p:sldLayoutIdLst>
    <p:sldLayoutId id="2147483684" r:id="rId1"/>
    <p:sldLayoutId id="2147483690" r:id="rId2"/>
    <p:sldLayoutId id="2147483691" r:id="rId3"/>
    <p:sldLayoutId id="2147483688" r:id="rId4"/>
    <p:sldLayoutId id="2147483689" r:id="rId5"/>
    <p:sldLayoutId id="2147483686" r:id="rId6"/>
    <p:sldLayoutId id="2147483687" r:id="rId7"/>
    <p:sldLayoutId id="2147483721" r:id="rId8"/>
  </p:sldLayoutIdLst>
  <p:txStyles>
    <p:titleStyle>
      <a:lvl1pPr algn="l" defTabSz="914400" rtl="0" eaLnBrk="1" latinLnBrk="0" hangingPunct="1">
        <a:lnSpc>
          <a:spcPct val="110000"/>
        </a:lnSpc>
        <a:spcBef>
          <a:spcPct val="0"/>
        </a:spcBef>
        <a:buNone/>
        <a:defRPr sz="34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0"/>
        </a:spcBef>
        <a:spcAft>
          <a:spcPts val="0"/>
        </a:spcAft>
        <a:buFont typeface="Arial" panose="020B0604020202020204" pitchFamily="34" charset="0"/>
        <a:buNone/>
        <a:defRPr sz="18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2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A53CD0-8222-7C43-BDDD-314390EF6675}"/>
              </a:ext>
            </a:extLst>
          </p:cNvPr>
          <p:cNvSpPr>
            <a:spLocks noGrp="1"/>
          </p:cNvSpPr>
          <p:nvPr>
            <p:ph type="body" idx="1"/>
          </p:nvPr>
        </p:nvSpPr>
        <p:spPr>
          <a:xfrm>
            <a:off x="838200" y="1825625"/>
            <a:ext cx="2819400" cy="454279"/>
          </a:xfrm>
          <a:prstGeom prst="rect">
            <a:avLst/>
          </a:prstGeom>
        </p:spPr>
        <p:txBody>
          <a:bodyPr vert="horz" lIns="0" tIns="0" rIns="0" bIns="0" rtlCol="0">
            <a:noAutofit/>
          </a:bodyPr>
          <a:lstStyle/>
          <a:p>
            <a:pPr lvl="0"/>
            <a:r>
              <a:rPr lang="en-US" dirty="0"/>
              <a:t>Edit Master text styles</a:t>
            </a:r>
          </a:p>
          <a:p>
            <a:pPr lvl="1"/>
            <a:endParaRPr lang="en-US" dirty="0"/>
          </a:p>
        </p:txBody>
      </p:sp>
    </p:spTree>
    <p:extLst>
      <p:ext uri="{BB962C8B-B14F-4D97-AF65-F5344CB8AC3E}">
        <p14:creationId xmlns:p14="http://schemas.microsoft.com/office/powerpoint/2010/main" val="2882902564"/>
      </p:ext>
    </p:extLst>
  </p:cSld>
  <p:clrMap bg1="lt1" tx1="dk1" bg2="lt2" tx2="dk2" accent1="accent1" accent2="accent2" accent3="accent3" accent4="accent4" accent5="accent5" accent6="accent6" hlink="hlink" folHlink="folHlink"/>
  <p:sldLayoutIdLst>
    <p:sldLayoutId id="2147483662" r:id="rId1"/>
    <p:sldLayoutId id="2147483702" r:id="rId2"/>
    <p:sldLayoutId id="2147483703" r:id="rId3"/>
    <p:sldLayoutId id="2147483714" r:id="rId4"/>
    <p:sldLayoutId id="2147483666" r:id="rId5"/>
    <p:sldLayoutId id="2147483716" r:id="rId6"/>
    <p:sldLayoutId id="214748371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solidFill>
          <a:latin typeface="Amazon Ember Light" panose="02000000000000000000" pitchFamily="2" charset="0"/>
          <a:ea typeface="Amazon Ember Light" panose="02000000000000000000"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5DED81B-086D-894A-942B-7BA5E5012FCC}"/>
              </a:ext>
            </a:extLst>
          </p:cNvPr>
          <p:cNvSpPr>
            <a:spLocks noGrp="1"/>
          </p:cNvSpPr>
          <p:nvPr>
            <p:ph type="body" idx="1"/>
          </p:nvPr>
        </p:nvSpPr>
        <p:spPr>
          <a:xfrm>
            <a:off x="5983224" y="5788025"/>
            <a:ext cx="6050280" cy="295783"/>
          </a:xfrm>
          <a:prstGeom prst="rect">
            <a:avLst/>
          </a:prstGeom>
        </p:spPr>
        <p:txBody>
          <a:bodyPr vert="horz" lIns="0" tIns="0" rIns="0" bIns="0" rtlCol="0">
            <a:normAutofit/>
          </a:bodyPr>
          <a:lstStyle/>
          <a:p>
            <a:pPr lvl="0"/>
            <a:r>
              <a:rPr lang="en-US" dirty="0"/>
              <a:t>Edit Master text styles</a:t>
            </a:r>
          </a:p>
          <a:p>
            <a:pPr lvl="1"/>
            <a:endParaRPr lang="en-US" dirty="0"/>
          </a:p>
        </p:txBody>
      </p:sp>
      <p:sp>
        <p:nvSpPr>
          <p:cNvPr id="8" name="Title Placeholder 1">
            <a:extLst>
              <a:ext uri="{FF2B5EF4-FFF2-40B4-BE49-F238E27FC236}">
                <a16:creationId xmlns:a16="http://schemas.microsoft.com/office/drawing/2014/main" id="{6F66037D-1898-2E43-B05C-E2EC71C2CC40}"/>
              </a:ext>
            </a:extLst>
          </p:cNvPr>
          <p:cNvSpPr>
            <a:spLocks noGrp="1"/>
          </p:cNvSpPr>
          <p:nvPr>
            <p:ph type="title"/>
          </p:nvPr>
        </p:nvSpPr>
        <p:spPr>
          <a:xfrm>
            <a:off x="1069848" y="1188720"/>
            <a:ext cx="3002280" cy="466344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481717575"/>
      </p:ext>
    </p:extLst>
  </p:cSld>
  <p:clrMap bg1="lt1" tx1="dk1" bg2="lt2" tx2="dk2" accent1="accent1" accent2="accent2" accent3="accent3" accent4="accent4" accent5="accent5" accent6="accent6" hlink="hlink" folHlink="folHlink"/>
  <p:sldLayoutIdLst>
    <p:sldLayoutId id="2147483695" r:id="rId1"/>
    <p:sldLayoutId id="2147483712" r:id="rId2"/>
    <p:sldLayoutId id="2147483717" r:id="rId3"/>
    <p:sldLayoutId id="2147483710" r:id="rId4"/>
    <p:sldLayoutId id="2147483715" r:id="rId5"/>
    <p:sldLayoutId id="2147483711" r:id="rId6"/>
    <p:sldLayoutId id="2147483713" r:id="rId7"/>
    <p:sldLayoutId id="2147483706" r:id="rId8"/>
    <p:sldLayoutId id="2147483707" r:id="rId9"/>
  </p:sldLayoutIdLst>
  <p:txStyles>
    <p:titleStyle>
      <a:lvl1pPr algn="l" defTabSz="914400" rtl="0" eaLnBrk="1" latinLnBrk="0" hangingPunct="1">
        <a:lnSpc>
          <a:spcPct val="100000"/>
        </a:lnSpc>
        <a:spcBef>
          <a:spcPct val="0"/>
        </a:spcBef>
        <a:buNone/>
        <a:defRPr sz="40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mazon Ember Light" panose="02000000000000000000" pitchFamily="2" charset="0"/>
          <a:ea typeface="Amazon Ember Light" panose="02000000000000000000" pitchFamily="2" charset="0"/>
          <a:cs typeface="+mn-cs"/>
        </a:defRPr>
      </a:lvl1pPr>
      <a:lvl2pPr marL="11113"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2pPr>
      <a:lvl3pPr marL="0"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3pPr>
      <a:lvl4pPr marL="228600" marR="0" indent="0" algn="l" defTabSz="914400" rtl="0" eaLnBrk="1" fontAlgn="auto" latinLnBrk="0" hangingPunct="1">
        <a:lnSpc>
          <a:spcPct val="150000"/>
        </a:lnSpc>
        <a:spcBef>
          <a:spcPts val="500"/>
        </a:spcBef>
        <a:spcAft>
          <a:spcPts val="200"/>
        </a:spcAft>
        <a:buClr>
          <a:schemeClr val="tx1"/>
        </a:buClr>
        <a:buSzPct val="80000"/>
        <a:buFont typeface="Courier New" pitchFamily="2"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4pPr>
      <a:lvl5pPr marL="519112" marR="0" indent="0" algn="l" defTabSz="914400" rtl="0" eaLnBrk="1" fontAlgn="auto" latinLnBrk="0" hangingPunct="1">
        <a:lnSpc>
          <a:spcPct val="150000"/>
        </a:lnSpc>
        <a:spcBef>
          <a:spcPts val="500"/>
        </a:spcBef>
        <a:spcAft>
          <a:spcPts val="200"/>
        </a:spcAft>
        <a:buClr>
          <a:srgbClr val="007CB6"/>
        </a:buClr>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mailto:Procurement@Essex.com" TargetMode="Externa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amazon.com/gp/help/customer/contact-us?" TargetMode="External"/><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hyperlink" Target="https://www.amazon.com/gp/help/customer/display.html/ref=hp_bc_nav?ie=UTF8&amp;nodeId=20160635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amazon.com/gp/help/customer/display.html/ref=hp_bc_nav?ie=UTF8&amp;nodeId=201997670" TargetMode="External"/><Relationship Id="rId7" Type="http://schemas.openxmlformats.org/officeDocument/2006/relationships/image" Target="../media/image29.png"/><Relationship Id="rId2" Type="http://schemas.openxmlformats.org/officeDocument/2006/relationships/hyperlink" Target="https://www.amazon.com/gp/help/customer/display.html/ref=hp_left_v4_sib?ie=UTF8&amp;nodeId=201741220" TargetMode="External"/><Relationship Id="rId1" Type="http://schemas.openxmlformats.org/officeDocument/2006/relationships/slideLayout" Target="../slideLayouts/slideLayout11.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hyperlink" Target="https://www.amazon.com/gp/help/customer/display.html/ref=hp_left_v4_sib?ie=UTF8&amp;nodeId=201733120" TargetMode="External"/><Relationship Id="rId2" Type="http://schemas.openxmlformats.org/officeDocument/2006/relationships/hyperlink" Target="https://www.amazon.com/gp/help/customer/display.html?nodeId=202099970" TargetMode="Externa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MAZON CONFIDENTIAL">
            <a:extLst>
              <a:ext uri="{FF2B5EF4-FFF2-40B4-BE49-F238E27FC236}">
                <a16:creationId xmlns:a16="http://schemas.microsoft.com/office/drawing/2014/main" id="{AF0ED117-CB65-B141-9F34-B5916ECE0091}"/>
              </a:ext>
            </a:extLst>
          </p:cNvPr>
          <p:cNvSpPr txBox="1"/>
          <p:nvPr/>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9" name="Designer Name">
            <a:extLst>
              <a:ext uri="{FF2B5EF4-FFF2-40B4-BE49-F238E27FC236}">
                <a16:creationId xmlns:a16="http://schemas.microsoft.com/office/drawing/2014/main" id="{A97BD583-90AC-8F4A-8B2B-589736720AD1}"/>
              </a:ext>
            </a:extLst>
          </p:cNvPr>
          <p:cNvSpPr txBox="1"/>
          <p:nvPr/>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10" name="Designer Name">
            <a:extLst>
              <a:ext uri="{FF2B5EF4-FFF2-40B4-BE49-F238E27FC236}">
                <a16:creationId xmlns:a16="http://schemas.microsoft.com/office/drawing/2014/main" id="{1597F71D-C59A-7F4A-BA2F-FF43E5CA6B1B}"/>
              </a:ext>
            </a:extLst>
          </p:cNvPr>
          <p:cNvSpPr txBox="1"/>
          <p:nvPr/>
        </p:nvSpPr>
        <p:spPr>
          <a:xfrm>
            <a:off x="546861" y="133096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11" name="Designer Name">
            <a:extLst>
              <a:ext uri="{FF2B5EF4-FFF2-40B4-BE49-F238E27FC236}">
                <a16:creationId xmlns:a16="http://schemas.microsoft.com/office/drawing/2014/main" id="{110754C5-5ED2-DE4D-8B07-9C3D012C3CE6}"/>
              </a:ext>
            </a:extLst>
          </p:cNvPr>
          <p:cNvSpPr txBox="1"/>
          <p:nvPr/>
        </p:nvSpPr>
        <p:spPr>
          <a:xfrm>
            <a:off x="699261" y="134620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2" name="TextBox 1">
            <a:extLst>
              <a:ext uri="{FF2B5EF4-FFF2-40B4-BE49-F238E27FC236}">
                <a16:creationId xmlns:a16="http://schemas.microsoft.com/office/drawing/2014/main" id="{6F069C0D-8491-43B5-8356-FD6D0EC43F6D}"/>
              </a:ext>
            </a:extLst>
          </p:cNvPr>
          <p:cNvSpPr txBox="1"/>
          <p:nvPr/>
        </p:nvSpPr>
        <p:spPr>
          <a:xfrm>
            <a:off x="1577947" y="5955738"/>
            <a:ext cx="2419518" cy="400110"/>
          </a:xfrm>
          <a:prstGeom prst="rect">
            <a:avLst/>
          </a:prstGeom>
          <a:noFill/>
        </p:spPr>
        <p:txBody>
          <a:bodyPr wrap="square" rtlCol="0">
            <a:spAutoFit/>
          </a:bodyPr>
          <a:lstStyle/>
          <a:p>
            <a:r>
              <a:rPr lang="en-US" sz="2000" b="1" dirty="0">
                <a:solidFill>
                  <a:schemeClr val="bg1"/>
                </a:solidFill>
              </a:rPr>
              <a:t>Buyer Training</a:t>
            </a:r>
          </a:p>
        </p:txBody>
      </p:sp>
    </p:spTree>
    <p:extLst>
      <p:ext uri="{BB962C8B-B14F-4D97-AF65-F5344CB8AC3E}">
        <p14:creationId xmlns:p14="http://schemas.microsoft.com/office/powerpoint/2010/main" val="386203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p:txBody>
          <a:bodyPr/>
          <a:lstStyle/>
          <a:p>
            <a:r>
              <a:rPr lang="en-US" dirty="0"/>
              <a:t>Checkout – Payment Methods</a:t>
            </a:r>
          </a:p>
        </p:txBody>
      </p:sp>
      <p:sp>
        <p:nvSpPr>
          <p:cNvPr id="4" name="Text Placeholder 2">
            <a:extLst>
              <a:ext uri="{FF2B5EF4-FFF2-40B4-BE49-F238E27FC236}">
                <a16:creationId xmlns:a16="http://schemas.microsoft.com/office/drawing/2014/main" id="{0BB5612F-6A99-F843-83BF-B387B1C93B3A}"/>
              </a:ext>
            </a:extLst>
          </p:cNvPr>
          <p:cNvSpPr txBox="1">
            <a:spLocks/>
          </p:cNvSpPr>
          <p:nvPr/>
        </p:nvSpPr>
        <p:spPr>
          <a:xfrm>
            <a:off x="829777" y="1102509"/>
            <a:ext cx="10389208" cy="1629886"/>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When checking out on Amazon Business, you will also need to generate a PO for the purchase in Yardi. Before allowing you to check out, Amazon will require you to enter the PO number and name of your property/corporate department. PO numbers are REQUIRED for all community purchases. </a:t>
            </a:r>
          </a:p>
          <a:p>
            <a:endParaRPr lang="en-US" sz="1800" dirty="0"/>
          </a:p>
          <a:p>
            <a:r>
              <a:rPr lang="en-US" sz="1800" b="1" i="1" dirty="0">
                <a:solidFill>
                  <a:srgbClr val="FF0000"/>
                </a:solidFill>
              </a:rPr>
              <a:t>***Note: if you are buying on behalf of a corporate department you don’t require a PO. simply list “N/A” in the PO field when checking out. </a:t>
            </a:r>
          </a:p>
        </p:txBody>
      </p:sp>
      <p:sp>
        <p:nvSpPr>
          <p:cNvPr id="11" name="Rectangle 10"/>
          <p:cNvSpPr/>
          <p:nvPr/>
        </p:nvSpPr>
        <p:spPr>
          <a:xfrm>
            <a:off x="6810297" y="3871594"/>
            <a:ext cx="4224318" cy="2246769"/>
          </a:xfrm>
          <a:prstGeom prst="rect">
            <a:avLst/>
          </a:prstGeom>
        </p:spPr>
        <p:txBody>
          <a:bodyPr wrap="square">
            <a:spAutoFit/>
          </a:bodyPr>
          <a:lstStyle/>
          <a:p>
            <a:pPr marL="398463" indent="-227013">
              <a:buFont typeface="Arial" panose="020B0604020202020204" pitchFamily="34" charset="0"/>
              <a:buChar char="•"/>
            </a:pPr>
            <a:r>
              <a:rPr lang="en-US" sz="1400" dirty="0">
                <a:latin typeface="Amazon Ember" panose="02000000000000000000" pitchFamily="2" charset="0"/>
                <a:ea typeface="Amazon Ember" panose="02000000000000000000" pitchFamily="2" charset="0"/>
              </a:rPr>
              <a:t>Addresses for each community have already been entered into Amazon. </a:t>
            </a:r>
          </a:p>
          <a:p>
            <a:pPr marL="398463" indent="-227013">
              <a:buFont typeface="Arial" panose="020B0604020202020204" pitchFamily="34" charset="0"/>
              <a:buChar char="•"/>
            </a:pPr>
            <a:r>
              <a:rPr lang="en-US" sz="1400" dirty="0">
                <a:latin typeface="Amazon Ember" panose="02000000000000000000" pitchFamily="2" charset="0"/>
                <a:ea typeface="Amazon Ember" panose="02000000000000000000" pitchFamily="2" charset="0"/>
              </a:rPr>
              <a:t>If you are purchasing with a P-Card you will need to enter your own “Ship to” address.</a:t>
            </a:r>
          </a:p>
          <a:p>
            <a:pPr marL="398463" indent="-227013">
              <a:buFont typeface="Arial" panose="020B0604020202020204" pitchFamily="34" charset="0"/>
              <a:buChar char="•"/>
            </a:pPr>
            <a:r>
              <a:rPr lang="en-US" sz="1400" dirty="0">
                <a:latin typeface="Amazon Ember" panose="02000000000000000000" pitchFamily="2" charset="0"/>
                <a:ea typeface="Amazon Ember" panose="02000000000000000000" pitchFamily="2" charset="0"/>
              </a:rPr>
              <a:t>“Ship to” addresses can be edited by your account administrator at any time. </a:t>
            </a:r>
            <a:endParaRPr lang="en-US" sz="1400" dirty="0">
              <a:solidFill>
                <a:prstClr val="black"/>
              </a:solidFill>
              <a:latin typeface="Amazon Ember" panose="02000000000000000000" pitchFamily="2" charset="0"/>
              <a:ea typeface="Amazon Ember" panose="02000000000000000000" pitchFamily="2" charset="0"/>
            </a:endParaRPr>
          </a:p>
          <a:p>
            <a:pPr marL="398463" indent="-227013">
              <a:buFont typeface="Arial" panose="020B0604020202020204" pitchFamily="34" charset="0"/>
              <a:buChar char="•"/>
            </a:pPr>
            <a:r>
              <a:rPr lang="en-US" sz="1400" dirty="0">
                <a:solidFill>
                  <a:prstClr val="black"/>
                </a:solidFill>
                <a:latin typeface="Amazon Ember" panose="02000000000000000000" pitchFamily="2" charset="0"/>
                <a:ea typeface="Amazon Ember" panose="02000000000000000000" pitchFamily="2" charset="0"/>
              </a:rPr>
              <a:t>Should specific instructions need to be added to your address please reach out to </a:t>
            </a:r>
            <a:r>
              <a:rPr lang="en-US" sz="1400" dirty="0">
                <a:solidFill>
                  <a:prstClr val="black"/>
                </a:solidFill>
                <a:latin typeface="Amazon Ember" panose="02000000000000000000" pitchFamily="2" charset="0"/>
                <a:ea typeface="Amazon Ember" panose="02000000000000000000" pitchFamily="2" charset="0"/>
                <a:hlinkClick r:id="rId2"/>
              </a:rPr>
              <a:t>Procurement@essex.com</a:t>
            </a:r>
            <a:r>
              <a:rPr lang="en-US" sz="1400" dirty="0">
                <a:solidFill>
                  <a:prstClr val="black"/>
                </a:solidFill>
                <a:latin typeface="Amazon Ember" panose="02000000000000000000" pitchFamily="2" charset="0"/>
                <a:ea typeface="Amazon Ember" panose="02000000000000000000" pitchFamily="2" charset="0"/>
              </a:rPr>
              <a:t> to enter the appropriate details.</a:t>
            </a:r>
            <a:endParaRPr lang="en-US" sz="1400" dirty="0">
              <a:latin typeface="Amazon Ember" panose="02000000000000000000" pitchFamily="2" charset="0"/>
              <a:ea typeface="Amazon Ember" panose="02000000000000000000" pitchFamily="2" charset="0"/>
            </a:endParaRPr>
          </a:p>
        </p:txBody>
      </p:sp>
      <p:sp>
        <p:nvSpPr>
          <p:cNvPr id="15" name="Rectangle 14"/>
          <p:cNvSpPr/>
          <p:nvPr/>
        </p:nvSpPr>
        <p:spPr>
          <a:xfrm>
            <a:off x="952560" y="3948912"/>
            <a:ext cx="4224318" cy="2462213"/>
          </a:xfrm>
          <a:prstGeom prst="rect">
            <a:avLst/>
          </a:prstGeom>
        </p:spPr>
        <p:txBody>
          <a:bodyPr wrap="square">
            <a:spAutoFit/>
          </a:bodyPr>
          <a:lstStyle/>
          <a:p>
            <a:pPr marL="457200" indent="-285750">
              <a:buFont typeface="Arial" panose="020B0604020202020204" pitchFamily="34" charset="0"/>
              <a:buChar char="•"/>
            </a:pPr>
            <a:r>
              <a:rPr lang="en-US" sz="1400" dirty="0">
                <a:latin typeface="Amazon Ember" panose="02000000000000000000" pitchFamily="2" charset="0"/>
                <a:ea typeface="Amazon Ember" panose="02000000000000000000" pitchFamily="2" charset="0"/>
              </a:rPr>
              <a:t>All purchases made by the communities in Amazon must be done with a PO at the time of checkout. </a:t>
            </a:r>
          </a:p>
          <a:p>
            <a:pPr marL="457200" indent="-285750">
              <a:buFont typeface="Arial" panose="020B0604020202020204" pitchFamily="34" charset="0"/>
              <a:buChar char="•"/>
            </a:pPr>
            <a:r>
              <a:rPr lang="en-US" sz="1400" dirty="0">
                <a:latin typeface="Amazon Ember" panose="02000000000000000000" pitchFamily="2" charset="0"/>
                <a:ea typeface="Amazon Ember" panose="02000000000000000000" pitchFamily="2" charset="0"/>
              </a:rPr>
              <a:t>All purchases made for corporate departments must be done with a P-Card at the time of checkout.</a:t>
            </a:r>
          </a:p>
          <a:p>
            <a:pPr marL="457200" indent="-285750">
              <a:buFont typeface="Arial" panose="020B0604020202020204" pitchFamily="34" charset="0"/>
              <a:buChar char="•"/>
            </a:pPr>
            <a:r>
              <a:rPr lang="en-US" sz="1400" dirty="0">
                <a:solidFill>
                  <a:srgbClr val="FF0000"/>
                </a:solidFill>
                <a:latin typeface="Amazon Ember" panose="02000000000000000000" pitchFamily="2" charset="0"/>
                <a:ea typeface="Amazon Ember" panose="02000000000000000000" pitchFamily="2" charset="0"/>
              </a:rPr>
              <a:t>The Amazon Business account is intended for business purchases only. </a:t>
            </a:r>
          </a:p>
          <a:p>
            <a:pPr marL="457200" indent="-285750">
              <a:buFont typeface="Arial" panose="020B0604020202020204" pitchFamily="34" charset="0"/>
              <a:buChar char="•"/>
            </a:pPr>
            <a:r>
              <a:rPr lang="en-US" sz="1400" dirty="0">
                <a:latin typeface="Amazon Ember" panose="02000000000000000000" pitchFamily="2" charset="0"/>
                <a:ea typeface="Amazon Ember" panose="02000000000000000000" pitchFamily="2" charset="0"/>
              </a:rPr>
              <a:t>Payments are visible to your account administrator and can be audited.</a:t>
            </a:r>
          </a:p>
          <a:p>
            <a:pPr marL="171450" lvl="0"/>
            <a:endParaRPr lang="en-US" sz="1400" dirty="0">
              <a:solidFill>
                <a:prstClr val="black"/>
              </a:solidFill>
              <a:latin typeface="Amazon Ember" panose="02000000000000000000" pitchFamily="2" charset="0"/>
              <a:ea typeface="Amazon Ember" panose="02000000000000000000" pitchFamily="2" charset="0"/>
            </a:endParaRPr>
          </a:p>
        </p:txBody>
      </p:sp>
      <p:pic>
        <p:nvPicPr>
          <p:cNvPr id="16" name="Picture 15"/>
          <p:cNvPicPr>
            <a:picLocks noChangeAspect="1"/>
          </p:cNvPicPr>
          <p:nvPr/>
        </p:nvPicPr>
        <p:blipFill>
          <a:blip r:embed="rId3"/>
          <a:stretch>
            <a:fillRect/>
          </a:stretch>
        </p:blipFill>
        <p:spPr>
          <a:xfrm>
            <a:off x="7492901" y="2830726"/>
            <a:ext cx="2859111" cy="88162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4"/>
          <a:stretch>
            <a:fillRect/>
          </a:stretch>
        </p:blipFill>
        <p:spPr>
          <a:xfrm>
            <a:off x="1564900" y="2820728"/>
            <a:ext cx="2999638" cy="9016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cxnSp>
        <p:nvCxnSpPr>
          <p:cNvPr id="18" name="Straight Connector 17"/>
          <p:cNvCxnSpPr/>
          <p:nvPr/>
        </p:nvCxnSpPr>
        <p:spPr>
          <a:xfrm>
            <a:off x="6085772" y="2515252"/>
            <a:ext cx="0" cy="398489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64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p:txBody>
          <a:bodyPr/>
          <a:lstStyle/>
          <a:p>
            <a:r>
              <a:rPr lang="en-US" dirty="0"/>
              <a:t>Checkout – Multiple Groups</a:t>
            </a:r>
          </a:p>
        </p:txBody>
      </p:sp>
      <p:sp>
        <p:nvSpPr>
          <p:cNvPr id="4"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677974"/>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Individuals who purchase on behalf of multiple communities/departments may be a member of multiple account </a:t>
            </a:r>
            <a:r>
              <a:rPr lang="en-US" sz="1800" b="1" dirty="0">
                <a:solidFill>
                  <a:schemeClr val="accent1"/>
                </a:solidFill>
              </a:rPr>
              <a:t>groups</a:t>
            </a:r>
            <a:r>
              <a:rPr lang="en-US" sz="1800" dirty="0"/>
              <a:t> in order to keep reporting organized</a:t>
            </a:r>
          </a:p>
          <a:p>
            <a:endParaRPr lang="en-US" sz="1800" dirty="0"/>
          </a:p>
        </p:txBody>
      </p:sp>
      <p:sp>
        <p:nvSpPr>
          <p:cNvPr id="10" name="Rectangle 9"/>
          <p:cNvSpPr/>
          <p:nvPr/>
        </p:nvSpPr>
        <p:spPr>
          <a:xfrm>
            <a:off x="1031612" y="2480115"/>
            <a:ext cx="3794977" cy="2400657"/>
          </a:xfrm>
          <a:prstGeom prst="rect">
            <a:avLst/>
          </a:prstGeom>
        </p:spPr>
        <p:txBody>
          <a:bodyPr wrap="square">
            <a:spAutoFit/>
          </a:bodyPr>
          <a:lstStyle/>
          <a:p>
            <a:pPr lvl="0">
              <a:spcAft>
                <a:spcPts val="1200"/>
              </a:spcAft>
            </a:pPr>
            <a:r>
              <a:rPr lang="en-US" sz="1400" b="1" u="sng" dirty="0">
                <a:solidFill>
                  <a:schemeClr val="accent1">
                    <a:lumMod val="75000"/>
                  </a:schemeClr>
                </a:solidFill>
                <a:latin typeface="Amazon Ember" panose="02000000000000000000" pitchFamily="2" charset="0"/>
                <a:ea typeface="Amazon Ember" panose="02000000000000000000" pitchFamily="2" charset="0"/>
              </a:rPr>
              <a:t>End User Experience:</a:t>
            </a:r>
            <a:endParaRPr lang="en-US" sz="1400" dirty="0">
              <a:solidFill>
                <a:schemeClr val="accent1">
                  <a:lumMod val="75000"/>
                </a:schemeClr>
              </a:solidFill>
              <a:latin typeface="Amazon Ember" panose="02000000000000000000" pitchFamily="2" charset="0"/>
              <a:ea typeface="Amazon Ember" panose="02000000000000000000" pitchFamily="2" charset="0"/>
            </a:endParaRPr>
          </a:p>
          <a:p>
            <a:pPr marL="398463" indent="-227013">
              <a:buFont typeface="Arial" panose="020B0604020202020204" pitchFamily="34" charset="0"/>
              <a:buChar char="•"/>
            </a:pPr>
            <a:r>
              <a:rPr lang="en-US" sz="1400" dirty="0">
                <a:solidFill>
                  <a:prstClr val="black"/>
                </a:solidFill>
                <a:latin typeface="Amazon Ember" panose="02000000000000000000" pitchFamily="2" charset="0"/>
                <a:ea typeface="Amazon Ember" panose="02000000000000000000" pitchFamily="2" charset="0"/>
              </a:rPr>
              <a:t>Choose the group you wish to purchase on behalf of during the checkout process. </a:t>
            </a:r>
            <a:r>
              <a:rPr lang="en-US" sz="1400" b="1" dirty="0">
                <a:solidFill>
                  <a:prstClr val="black"/>
                </a:solidFill>
                <a:latin typeface="Amazon Ember" panose="02000000000000000000" pitchFamily="2" charset="0"/>
                <a:ea typeface="Amazon Ember" panose="02000000000000000000" pitchFamily="2" charset="0"/>
              </a:rPr>
              <a:t>Note</a:t>
            </a:r>
            <a:r>
              <a:rPr lang="en-US" sz="1400" dirty="0">
                <a:solidFill>
                  <a:prstClr val="black"/>
                </a:solidFill>
                <a:latin typeface="Amazon Ember" panose="02000000000000000000" pitchFamily="2" charset="0"/>
                <a:ea typeface="Amazon Ember" panose="02000000000000000000" pitchFamily="2" charset="0"/>
              </a:rPr>
              <a:t>: Each cart can only be for one community at a time.  </a:t>
            </a:r>
          </a:p>
          <a:p>
            <a:pPr marL="398463" lvl="0" indent="-227013">
              <a:buFont typeface="Arial" panose="020B0604020202020204" pitchFamily="34" charset="0"/>
              <a:buChar char="•"/>
            </a:pPr>
            <a:endParaRPr lang="en-US" sz="1400" dirty="0">
              <a:solidFill>
                <a:prstClr val="black"/>
              </a:solidFill>
              <a:latin typeface="Amazon Ember" panose="02000000000000000000" pitchFamily="2" charset="0"/>
              <a:ea typeface="Amazon Ember" panose="02000000000000000000" pitchFamily="2" charset="0"/>
            </a:endParaRPr>
          </a:p>
          <a:p>
            <a:pPr marL="398463" lvl="0" indent="-227013">
              <a:buFont typeface="Arial" panose="020B0604020202020204" pitchFamily="34" charset="0"/>
              <a:buChar char="•"/>
            </a:pPr>
            <a:r>
              <a:rPr lang="en-US" sz="1400" dirty="0">
                <a:solidFill>
                  <a:prstClr val="black"/>
                </a:solidFill>
                <a:latin typeface="Amazon Ember" panose="02000000000000000000" pitchFamily="2" charset="0"/>
                <a:ea typeface="Amazon Ember" panose="02000000000000000000" pitchFamily="2" charset="0"/>
              </a:rPr>
              <a:t>Shipping and payment options may differ depending on the group you have selected during checkout</a:t>
            </a:r>
          </a:p>
          <a:p>
            <a:pPr marL="171450" lvl="0"/>
            <a:endParaRPr lang="en-US" sz="1400" dirty="0">
              <a:solidFill>
                <a:prstClr val="black"/>
              </a:solidFill>
              <a:latin typeface="Amazon Ember" panose="02000000000000000000" pitchFamily="2" charset="0"/>
              <a:ea typeface="Amazon Ember" panose="02000000000000000000" pitchFamily="2" charset="0"/>
            </a:endParaRPr>
          </a:p>
        </p:txBody>
      </p:sp>
      <p:pic>
        <p:nvPicPr>
          <p:cNvPr id="3" name="Picture 2">
            <a:extLst>
              <a:ext uri="{FF2B5EF4-FFF2-40B4-BE49-F238E27FC236}">
                <a16:creationId xmlns:a16="http://schemas.microsoft.com/office/drawing/2014/main" id="{DD6D8976-847F-4835-9E2A-1B3ED956FE67}"/>
              </a:ext>
            </a:extLst>
          </p:cNvPr>
          <p:cNvPicPr>
            <a:picLocks noChangeAspect="1"/>
          </p:cNvPicPr>
          <p:nvPr/>
        </p:nvPicPr>
        <p:blipFill>
          <a:blip r:embed="rId2"/>
          <a:stretch>
            <a:fillRect/>
          </a:stretch>
        </p:blipFill>
        <p:spPr>
          <a:xfrm>
            <a:off x="5687606" y="2116184"/>
            <a:ext cx="5074802" cy="3196002"/>
          </a:xfrm>
          <a:prstGeom prst="rect">
            <a:avLst/>
          </a:prstGeom>
          <a:ln w="63500">
            <a:solidFill>
              <a:schemeClr val="bg1">
                <a:lumMod val="1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45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p:txBody>
          <a:bodyPr/>
          <a:lstStyle/>
          <a:p>
            <a:r>
              <a:rPr lang="en-US" dirty="0"/>
              <a:t>Business Customer Support</a:t>
            </a:r>
          </a:p>
        </p:txBody>
      </p:sp>
      <p:pic>
        <p:nvPicPr>
          <p:cNvPr id="4" name="Picture 3"/>
          <p:cNvPicPr>
            <a:picLocks noChangeAspect="1"/>
          </p:cNvPicPr>
          <p:nvPr/>
        </p:nvPicPr>
        <p:blipFill>
          <a:blip r:embed="rId2"/>
          <a:stretch>
            <a:fillRect/>
          </a:stretch>
        </p:blipFill>
        <p:spPr>
          <a:xfrm>
            <a:off x="2329962" y="2410656"/>
            <a:ext cx="7084230" cy="3801294"/>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5"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54"/>
            <a:r>
              <a:rPr lang="en-US" sz="1800" dirty="0">
                <a:solidFill>
                  <a:srgbClr val="474747"/>
                </a:solidFill>
              </a:rPr>
              <a:t>Dedicated U.S. based </a:t>
            </a:r>
            <a:r>
              <a:rPr lang="en-US" sz="1800" dirty="0">
                <a:solidFill>
                  <a:srgbClr val="474747"/>
                </a:solidFill>
                <a:hlinkClick r:id="rId3"/>
              </a:rPr>
              <a:t>Business Customer Support </a:t>
            </a:r>
            <a:r>
              <a:rPr lang="en-US" sz="1800" dirty="0">
                <a:solidFill>
                  <a:srgbClr val="474747"/>
                </a:solidFill>
              </a:rPr>
              <a:t>can be reached a number of ways including email, chat and phone: </a:t>
            </a:r>
            <a:r>
              <a:rPr lang="en-US" dirty="0"/>
              <a:t>888-281-3847 </a:t>
            </a:r>
            <a:r>
              <a:rPr lang="en-US" sz="1800" dirty="0">
                <a:solidFill>
                  <a:srgbClr val="474747"/>
                </a:solidFill>
              </a:rPr>
              <a:t>. </a:t>
            </a:r>
          </a:p>
          <a:p>
            <a:pPr marL="342900" indent="-342900" defTabSz="914354">
              <a:buFont typeface="Arial" panose="020B0604020202020204" pitchFamily="34" charset="0"/>
              <a:buChar char="•"/>
            </a:pPr>
            <a:endParaRPr lang="en-US" sz="1800" dirty="0">
              <a:solidFill>
                <a:srgbClr val="474747"/>
              </a:solidFill>
            </a:endParaRPr>
          </a:p>
          <a:p>
            <a:pPr algn="ctr" defTabSz="914354"/>
            <a:r>
              <a:rPr lang="en-US" i="1" dirty="0">
                <a:solidFill>
                  <a:srgbClr val="474747"/>
                </a:solidFill>
              </a:rPr>
              <a:t>Not sure what you’re looking for? Learn more about the features and benefits on Amazon Business </a:t>
            </a:r>
            <a:r>
              <a:rPr lang="en-US" i="1" dirty="0">
                <a:solidFill>
                  <a:srgbClr val="474747"/>
                </a:solidFill>
                <a:hlinkClick r:id="rId4"/>
              </a:rPr>
              <a:t>HERE</a:t>
            </a:r>
            <a:r>
              <a:rPr lang="en-US" i="1" dirty="0">
                <a:solidFill>
                  <a:srgbClr val="474747"/>
                </a:solidFill>
              </a:rPr>
              <a:t>.</a:t>
            </a:r>
          </a:p>
          <a:p>
            <a:endParaRPr lang="en-US" sz="1800" dirty="0"/>
          </a:p>
          <a:p>
            <a:endParaRPr lang="en-US" sz="1800" b="1" dirty="0">
              <a:solidFill>
                <a:schemeClr val="accent1"/>
              </a:solidFill>
            </a:endParaRPr>
          </a:p>
        </p:txBody>
      </p:sp>
    </p:spTree>
    <p:extLst>
      <p:ext uri="{BB962C8B-B14F-4D97-AF65-F5344CB8AC3E}">
        <p14:creationId xmlns:p14="http://schemas.microsoft.com/office/powerpoint/2010/main" val="93180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36" y="1473682"/>
            <a:ext cx="4063394" cy="1132449"/>
          </a:xfrm>
        </p:spPr>
        <p:txBody>
          <a:bodyPr>
            <a:normAutofit/>
          </a:bodyPr>
          <a:lstStyle/>
          <a:p>
            <a:r>
              <a:rPr lang="en-US" b="1" dirty="0">
                <a:solidFill>
                  <a:srgbClr val="00B0F0"/>
                </a:solidFill>
              </a:rPr>
              <a:t>Table of Contents</a:t>
            </a:r>
          </a:p>
        </p:txBody>
      </p:sp>
      <p:sp>
        <p:nvSpPr>
          <p:cNvPr id="4" name="Rectangle 3"/>
          <p:cNvSpPr/>
          <p:nvPr/>
        </p:nvSpPr>
        <p:spPr>
          <a:xfrm>
            <a:off x="930713" y="2595893"/>
            <a:ext cx="6096000" cy="1569660"/>
          </a:xfrm>
          <a:prstGeom prst="rect">
            <a:avLst/>
          </a:prstGeom>
        </p:spPr>
        <p:txBody>
          <a:bodyPr>
            <a:spAutoFit/>
          </a:bodyPr>
          <a:lstStyle/>
          <a:p>
            <a:pPr marL="34289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Joining the Amazon Business Account</a:t>
            </a:r>
          </a:p>
          <a:p>
            <a:pPr marL="34289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Shopping on Amazon Business</a:t>
            </a:r>
          </a:p>
          <a:p>
            <a:pPr marL="342891" lvl="0"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Business Account Navigation </a:t>
            </a:r>
          </a:p>
          <a:p>
            <a:pPr marL="34289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Your Orders</a:t>
            </a:r>
          </a:p>
          <a:p>
            <a:pPr marL="34289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Checkout</a:t>
            </a:r>
          </a:p>
          <a:p>
            <a:pPr marL="344488" indent="-344488"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Business Customer Support</a:t>
            </a:r>
          </a:p>
        </p:txBody>
      </p:sp>
    </p:spTree>
    <p:extLst>
      <p:ext uri="{BB962C8B-B14F-4D97-AF65-F5344CB8AC3E}">
        <p14:creationId xmlns:p14="http://schemas.microsoft.com/office/powerpoint/2010/main" val="150859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p:txBody>
          <a:bodyPr/>
          <a:lstStyle/>
          <a:p>
            <a:pPr algn="ctr"/>
            <a:r>
              <a:rPr lang="en-US" dirty="0"/>
              <a:t>Inviting users to Amazon Business</a:t>
            </a:r>
          </a:p>
        </p:txBody>
      </p:sp>
      <p:sp>
        <p:nvSpPr>
          <p:cNvPr id="11" name="Rectangle 10"/>
          <p:cNvSpPr/>
          <p:nvPr/>
        </p:nvSpPr>
        <p:spPr>
          <a:xfrm>
            <a:off x="1001787" y="1815736"/>
            <a:ext cx="4467028" cy="4678204"/>
          </a:xfrm>
          <a:prstGeom prst="rect">
            <a:avLst/>
          </a:prstGeom>
        </p:spPr>
        <p:txBody>
          <a:bodyPr wrap="square">
            <a:spAutoFit/>
          </a:bodyPr>
          <a:lstStyle/>
          <a:p>
            <a:pPr lvl="0">
              <a:spcAft>
                <a:spcPts val="1200"/>
              </a:spcAft>
            </a:pPr>
            <a:r>
              <a:rPr lang="en-US" sz="1600" b="1" u="sng" dirty="0">
                <a:solidFill>
                  <a:schemeClr val="accent1">
                    <a:lumMod val="75000"/>
                  </a:schemeClr>
                </a:solidFill>
                <a:latin typeface="Amazon Ember" panose="02000000000000000000" pitchFamily="2" charset="0"/>
                <a:ea typeface="Amazon Ember" panose="02000000000000000000" pitchFamily="2" charset="0"/>
              </a:rPr>
              <a:t>How do Invitations Work?</a:t>
            </a:r>
            <a:endParaRPr lang="en-US" sz="1600" dirty="0">
              <a:solidFill>
                <a:schemeClr val="accent1">
                  <a:lumMod val="75000"/>
                </a:schemeClr>
              </a:solidFill>
              <a:latin typeface="Amazon Ember" panose="02000000000000000000" pitchFamily="2" charset="0"/>
              <a:ea typeface="Amazon Ember" panose="02000000000000000000" pitchFamily="2" charset="0"/>
            </a:endParaRPr>
          </a:p>
          <a:p>
            <a:pPr marL="398463" indent="-227013">
              <a:buFont typeface="Arial" panose="020B0604020202020204" pitchFamily="34" charset="0"/>
              <a:buChar char="•"/>
            </a:pPr>
            <a:r>
              <a:rPr lang="en-US" sz="1600" dirty="0"/>
              <a:t>When a user is added to the business account, an invitation to join is immediately emailed.</a:t>
            </a:r>
          </a:p>
          <a:p>
            <a:pPr marL="398463" indent="-227013">
              <a:buFont typeface="Arial" panose="020B0604020202020204" pitchFamily="34" charset="0"/>
              <a:buChar char="•"/>
            </a:pPr>
            <a:r>
              <a:rPr lang="en-US" sz="1600" dirty="0"/>
              <a:t>Invitations are tied to an end users email address. The recipient cannot change the email address they use to register for the account. </a:t>
            </a:r>
          </a:p>
          <a:p>
            <a:pPr marL="398463" indent="-227013">
              <a:buFont typeface="Arial" panose="020B0604020202020204" pitchFamily="34" charset="0"/>
              <a:buChar char="•"/>
            </a:pPr>
            <a:r>
              <a:rPr lang="en-US" sz="1600" dirty="0"/>
              <a:t>End users must take action after being invited to an account in order to become an active user. </a:t>
            </a:r>
          </a:p>
          <a:p>
            <a:pPr marL="398463" indent="-227013">
              <a:buFont typeface="Arial" panose="020B0604020202020204" pitchFamily="34" charset="0"/>
              <a:buChar char="•"/>
            </a:pPr>
            <a:r>
              <a:rPr lang="en-US" sz="1600" dirty="0"/>
              <a:t>User permissions are assigned when a user is invited</a:t>
            </a:r>
          </a:p>
          <a:p>
            <a:pPr marL="398463" indent="-227013">
              <a:buFont typeface="Arial" panose="020B0604020202020204" pitchFamily="34" charset="0"/>
              <a:buChar char="•"/>
            </a:pPr>
            <a:r>
              <a:rPr lang="en-US" sz="1600" dirty="0"/>
              <a:t>Account invitations are valid for 21 days from send date. After 21 days, they will expire and need to be resent</a:t>
            </a:r>
          </a:p>
          <a:p>
            <a:pPr marL="398463" indent="-227013">
              <a:buFont typeface="Arial" panose="020B0604020202020204" pitchFamily="34" charset="0"/>
              <a:buChar char="•"/>
            </a:pPr>
            <a:r>
              <a:rPr lang="en-US" sz="1600" dirty="0">
                <a:solidFill>
                  <a:srgbClr val="FF0000"/>
                </a:solidFill>
              </a:rPr>
              <a:t>DO NOT USE INTERNET EXPLORER</a:t>
            </a:r>
          </a:p>
          <a:p>
            <a:pPr marL="398463" indent="-227013">
              <a:buFont typeface="Arial" panose="020B0604020202020204" pitchFamily="34" charset="0"/>
              <a:buChar char="•"/>
            </a:pPr>
            <a:endParaRPr lang="en-US" sz="1600" dirty="0">
              <a:solidFill>
                <a:prstClr val="black"/>
              </a:solidFill>
              <a:latin typeface="Amazon Ember" panose="02000000000000000000" pitchFamily="2" charset="0"/>
              <a:ea typeface="Amazon Ember" panose="02000000000000000000" pitchFamily="2" charset="0"/>
            </a:endParaRPr>
          </a:p>
          <a:p>
            <a:pPr marL="171450" lvl="0"/>
            <a:endParaRPr lang="en-US" sz="1600" dirty="0">
              <a:solidFill>
                <a:prstClr val="black"/>
              </a:solidFill>
              <a:latin typeface="Amazon Ember" panose="02000000000000000000" pitchFamily="2" charset="0"/>
              <a:ea typeface="Amazon Ember" panose="02000000000000000000" pitchFamily="2" charset="0"/>
            </a:endParaRPr>
          </a:p>
        </p:txBody>
      </p:sp>
      <p:grpSp>
        <p:nvGrpSpPr>
          <p:cNvPr id="19" name="Group 18"/>
          <p:cNvGrpSpPr/>
          <p:nvPr/>
        </p:nvGrpSpPr>
        <p:grpSpPr>
          <a:xfrm>
            <a:off x="5872493" y="2076310"/>
            <a:ext cx="5346492" cy="3475623"/>
            <a:chOff x="5872493" y="1979595"/>
            <a:chExt cx="5346492" cy="3475623"/>
          </a:xfrm>
        </p:grpSpPr>
        <p:grpSp>
          <p:nvGrpSpPr>
            <p:cNvPr id="18" name="Group 17"/>
            <p:cNvGrpSpPr/>
            <p:nvPr/>
          </p:nvGrpSpPr>
          <p:grpSpPr>
            <a:xfrm>
              <a:off x="5872493" y="1979595"/>
              <a:ext cx="5346492" cy="3475623"/>
              <a:chOff x="5872493" y="1979595"/>
              <a:chExt cx="5346492" cy="3475623"/>
            </a:xfrm>
          </p:grpSpPr>
          <p:pic>
            <p:nvPicPr>
              <p:cNvPr id="15" name="Picture 14"/>
              <p:cNvPicPr>
                <a:picLocks noChangeAspect="1"/>
              </p:cNvPicPr>
              <p:nvPr/>
            </p:nvPicPr>
            <p:blipFill>
              <a:blip r:embed="rId2"/>
              <a:stretch>
                <a:fillRect/>
              </a:stretch>
            </p:blipFill>
            <p:spPr>
              <a:xfrm>
                <a:off x="5872493" y="1979595"/>
                <a:ext cx="5346492" cy="3475623"/>
              </a:xfrm>
              <a:prstGeom prst="rect">
                <a:avLst/>
              </a:prstGeom>
              <a:ln w="38100" cap="sq">
                <a:solidFill>
                  <a:schemeClr val="tx2">
                    <a:lumMod val="50000"/>
                  </a:schemeClr>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013938" y="2371444"/>
                <a:ext cx="2129234" cy="4245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24381" y="2599136"/>
                <a:ext cx="2205219" cy="223138"/>
              </a:xfrm>
              <a:prstGeom prst="rect">
                <a:avLst/>
              </a:prstGeom>
              <a:noFill/>
            </p:spPr>
            <p:txBody>
              <a:bodyPr wrap="square" rtlCol="0">
                <a:spAutoFit/>
              </a:bodyPr>
              <a:lstStyle/>
              <a:p>
                <a:r>
                  <a:rPr lang="en-US" sz="850" dirty="0">
                    <a:latin typeface="Amazon Ember" panose="02000000000000000000" pitchFamily="2" charset="0"/>
                    <a:ea typeface="Amazon Ember" panose="02000000000000000000" pitchFamily="2" charset="0"/>
                  </a:rPr>
                  <a:t>The account admin at your organization</a:t>
                </a:r>
              </a:p>
            </p:txBody>
          </p:sp>
        </p:grpSp>
        <p:sp>
          <p:nvSpPr>
            <p:cNvPr id="9" name="Rectangle 8"/>
            <p:cNvSpPr/>
            <p:nvPr/>
          </p:nvSpPr>
          <p:spPr>
            <a:xfrm>
              <a:off x="6523892" y="4202723"/>
              <a:ext cx="2233246" cy="168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489470" y="4148304"/>
              <a:ext cx="2302089" cy="223138"/>
            </a:xfrm>
            <a:prstGeom prst="rect">
              <a:avLst/>
            </a:prstGeom>
            <a:noFill/>
          </p:spPr>
          <p:txBody>
            <a:bodyPr wrap="square" rtlCol="0">
              <a:spAutoFit/>
            </a:bodyPr>
            <a:lstStyle/>
            <a:p>
              <a:r>
                <a:rPr lang="en-US" sz="850" dirty="0">
                  <a:latin typeface="Amazon Ember" panose="02000000000000000000" pitchFamily="2" charset="0"/>
                  <a:ea typeface="Amazon Ember" panose="02000000000000000000" pitchFamily="2" charset="0"/>
                </a:rPr>
                <a:t>your account admin </a:t>
              </a:r>
              <a:r>
                <a:rPr lang="en-US" sz="850" dirty="0">
                  <a:solidFill>
                    <a:schemeClr val="tx2"/>
                  </a:solidFill>
                  <a:latin typeface="Amazon Ember" panose="02000000000000000000" pitchFamily="2" charset="0"/>
                  <a:ea typeface="Amazon Ember" panose="02000000000000000000" pitchFamily="2" charset="0"/>
                </a:rPr>
                <a:t>(email@company.com)</a:t>
              </a:r>
            </a:p>
          </p:txBody>
        </p:sp>
      </p:grpSp>
    </p:spTree>
    <p:extLst>
      <p:ext uri="{BB962C8B-B14F-4D97-AF65-F5344CB8AC3E}">
        <p14:creationId xmlns:p14="http://schemas.microsoft.com/office/powerpoint/2010/main" val="203000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982" y="679802"/>
            <a:ext cx="8976360" cy="885060"/>
          </a:xfrm>
        </p:spPr>
        <p:txBody>
          <a:bodyPr/>
          <a:lstStyle/>
          <a:p>
            <a:r>
              <a:rPr lang="en-US" dirty="0"/>
              <a:t>New to Amazon</a:t>
            </a:r>
          </a:p>
        </p:txBody>
      </p:sp>
      <p:pic>
        <p:nvPicPr>
          <p:cNvPr id="13" name="Picture 12"/>
          <p:cNvPicPr>
            <a:picLocks noChangeAspect="1"/>
          </p:cNvPicPr>
          <p:nvPr/>
        </p:nvPicPr>
        <p:blipFill>
          <a:blip r:embed="rId2"/>
          <a:stretch>
            <a:fillRect/>
          </a:stretch>
        </p:blipFill>
        <p:spPr>
          <a:xfrm>
            <a:off x="623602" y="2083088"/>
            <a:ext cx="10944796" cy="2555205"/>
          </a:xfrm>
          <a:prstGeom prst="rect">
            <a:avLst/>
          </a:prstGeom>
        </p:spPr>
      </p:pic>
    </p:spTree>
    <p:extLst>
      <p:ext uri="{BB962C8B-B14F-4D97-AF65-F5344CB8AC3E}">
        <p14:creationId xmlns:p14="http://schemas.microsoft.com/office/powerpoint/2010/main" val="109916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982" y="591879"/>
            <a:ext cx="8976360" cy="885060"/>
          </a:xfrm>
        </p:spPr>
        <p:txBody>
          <a:bodyPr/>
          <a:lstStyle/>
          <a:p>
            <a:r>
              <a:rPr lang="en-US" dirty="0"/>
              <a:t>Existing Account with Work Email</a:t>
            </a:r>
          </a:p>
        </p:txBody>
      </p:sp>
      <p:pic>
        <p:nvPicPr>
          <p:cNvPr id="5" name="Picture 4"/>
          <p:cNvPicPr>
            <a:picLocks noChangeAspect="1"/>
          </p:cNvPicPr>
          <p:nvPr/>
        </p:nvPicPr>
        <p:blipFill>
          <a:blip r:embed="rId2"/>
          <a:stretch>
            <a:fillRect/>
          </a:stretch>
        </p:blipFill>
        <p:spPr>
          <a:xfrm>
            <a:off x="1160584" y="1700520"/>
            <a:ext cx="3637749" cy="430889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b="13143"/>
          <a:stretch/>
        </p:blipFill>
        <p:spPr>
          <a:xfrm>
            <a:off x="6884377" y="1700520"/>
            <a:ext cx="3754742" cy="430889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5386701" y="3244306"/>
            <a:ext cx="992579" cy="769441"/>
          </a:xfrm>
          <a:prstGeom prst="rect">
            <a:avLst/>
          </a:prstGeom>
        </p:spPr>
        <p:txBody>
          <a:bodyPr wrap="none">
            <a:spAutoFit/>
          </a:bodyPr>
          <a:lstStyle/>
          <a:p>
            <a:r>
              <a:rPr lang="en-US" sz="4400" b="1" dirty="0">
                <a:solidFill>
                  <a:schemeClr val="accent1"/>
                </a:solidFill>
                <a:latin typeface="Amazon Ember" panose="02000000000000000000" pitchFamily="2" charset="0"/>
                <a:ea typeface="Amazon Ember" panose="02000000000000000000" pitchFamily="2" charset="0"/>
              </a:rPr>
              <a:t>OR</a:t>
            </a:r>
          </a:p>
        </p:txBody>
      </p:sp>
    </p:spTree>
    <p:extLst>
      <p:ext uri="{BB962C8B-B14F-4D97-AF65-F5344CB8AC3E}">
        <p14:creationId xmlns:p14="http://schemas.microsoft.com/office/powerpoint/2010/main" val="166619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p:txBody>
          <a:bodyPr/>
          <a:lstStyle/>
          <a:p>
            <a:r>
              <a:rPr lang="en-US" dirty="0"/>
              <a:t>Amazon Business Benefits</a:t>
            </a:r>
          </a:p>
        </p:txBody>
      </p:sp>
      <p:sp>
        <p:nvSpPr>
          <p:cNvPr id="6" name="Rectangle 5"/>
          <p:cNvSpPr/>
          <p:nvPr/>
        </p:nvSpPr>
        <p:spPr>
          <a:xfrm>
            <a:off x="829778" y="1380850"/>
            <a:ext cx="7769099" cy="3754874"/>
          </a:xfrm>
          <a:prstGeom prst="rect">
            <a:avLst/>
          </a:prstGeom>
        </p:spPr>
        <p:txBody>
          <a:bodyPr wrap="square">
            <a:spAutoFit/>
          </a:bodyPr>
          <a:lstStyle/>
          <a:p>
            <a:pPr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Business Pricing &amp; Quantity Discounts</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Business pricing and quantity discounts are only available to registered business account customers on Amazon. </a:t>
            </a:r>
            <a:r>
              <a:rPr lang="en-US" sz="1400" dirty="0">
                <a:solidFill>
                  <a:srgbClr val="474747"/>
                </a:solidFill>
                <a:latin typeface="Amazon Ember" panose="02000000000000000000" pitchFamily="2" charset="0"/>
                <a:ea typeface="Amazon Ember" panose="02000000000000000000" pitchFamily="2" charset="0"/>
                <a:hlinkClick r:id="rId2"/>
              </a:rPr>
              <a:t>Click</a:t>
            </a:r>
            <a:r>
              <a:rPr lang="en-US" sz="1400" dirty="0">
                <a:solidFill>
                  <a:srgbClr val="474747"/>
                </a:solidFill>
                <a:latin typeface="Amazon Ember" panose="02000000000000000000" pitchFamily="2" charset="0"/>
                <a:ea typeface="Amazon Ember" panose="02000000000000000000" pitchFamily="2" charset="0"/>
              </a:rPr>
              <a:t> to learn more.</a:t>
            </a:r>
            <a:endParaRPr lang="en-US" sz="2000" dirty="0">
              <a:solidFill>
                <a:schemeClr val="tx2"/>
              </a:solidFill>
              <a:latin typeface="Amazon Ember" panose="02000000000000000000" pitchFamily="2" charset="0"/>
              <a:ea typeface="Amazon Ember" panose="02000000000000000000" pitchFamily="2" charset="0"/>
            </a:endParaRPr>
          </a:p>
          <a:p>
            <a:pPr marL="461963" indent="-234950" defTabSz="914354">
              <a:buFont typeface="Arial" panose="020B0604020202020204" pitchFamily="34" charset="0"/>
              <a:buChar char="•"/>
            </a:pPr>
            <a:endParaRPr lang="en-US" sz="1400" dirty="0">
              <a:solidFill>
                <a:schemeClr val="tx2"/>
              </a:solidFill>
              <a:latin typeface="Amazon Ember" panose="02000000000000000000" pitchFamily="2" charset="0"/>
              <a:ea typeface="Amazon Ember" panose="02000000000000000000" pitchFamily="2" charset="0"/>
            </a:endParaRPr>
          </a:p>
          <a:p>
            <a:pPr marL="461963" indent="-461963"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Business Prime Shipping</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All Essex associates registered to our Amazon account already have access to Free Prime Two-Day Shipping on eligible items for all users in the business account. </a:t>
            </a:r>
          </a:p>
          <a:p>
            <a:pPr marL="461963" indent="-461963" defTabSz="914354"/>
            <a:endParaRPr lang="en-US" sz="1400" dirty="0">
              <a:solidFill>
                <a:srgbClr val="474747"/>
              </a:solidFill>
              <a:latin typeface="Amazon Ember" panose="02000000000000000000" pitchFamily="2" charset="0"/>
              <a:ea typeface="Amazon Ember" panose="02000000000000000000" pitchFamily="2" charset="0"/>
            </a:endParaRPr>
          </a:p>
          <a:p>
            <a:pPr marL="461963" indent="-461963"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Business-Only Selection</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Business-only selection refers to items and offers that are only available for purchase by Amazon Business customers.</a:t>
            </a:r>
          </a:p>
          <a:p>
            <a:pPr marL="461963" indent="-461963" defTabSz="914354"/>
            <a:endParaRPr lang="en-US" sz="1400" dirty="0">
              <a:solidFill>
                <a:srgbClr val="474747"/>
              </a:solidFill>
              <a:latin typeface="Amazon Ember" panose="02000000000000000000" pitchFamily="2" charset="0"/>
              <a:ea typeface="Amazon Ember" panose="02000000000000000000" pitchFamily="2" charset="0"/>
            </a:endParaRPr>
          </a:p>
          <a:p>
            <a:pPr marL="461963" indent="-461963"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Amazon Business Analytics</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Use Amazon Business Analytics to view data about your orders, create and filter reports based on your business needs, and view both charts and tables. </a:t>
            </a:r>
            <a:r>
              <a:rPr lang="en-US" sz="1400" dirty="0">
                <a:solidFill>
                  <a:srgbClr val="474747"/>
                </a:solidFill>
                <a:latin typeface="Amazon Ember" panose="02000000000000000000" pitchFamily="2" charset="0"/>
                <a:ea typeface="Amazon Ember" panose="02000000000000000000" pitchFamily="2" charset="0"/>
                <a:hlinkClick r:id="rId3"/>
              </a:rPr>
              <a:t>Click</a:t>
            </a:r>
            <a:r>
              <a:rPr lang="en-US" sz="1400" dirty="0">
                <a:solidFill>
                  <a:srgbClr val="474747"/>
                </a:solidFill>
                <a:latin typeface="Amazon Ember" panose="02000000000000000000" pitchFamily="2" charset="0"/>
                <a:ea typeface="Amazon Ember" panose="02000000000000000000" pitchFamily="2" charset="0"/>
              </a:rPr>
              <a:t> to learn more.</a:t>
            </a:r>
          </a:p>
          <a:p>
            <a:pPr marL="461963" indent="-461963" defTabSz="914354">
              <a:buFont typeface="Arial" panose="020B0604020202020204" pitchFamily="34" charset="0"/>
              <a:buChar char="•"/>
            </a:pPr>
            <a:endParaRPr lang="en-US" sz="1400" dirty="0">
              <a:solidFill>
                <a:srgbClr val="474747"/>
              </a:solidFill>
              <a:latin typeface="Amazon Ember" panose="02000000000000000000" pitchFamily="2" charset="0"/>
              <a:ea typeface="Amazon Ember" panose="02000000000000000000" pitchFamily="2" charset="0"/>
            </a:endParaRPr>
          </a:p>
          <a:p>
            <a:pPr marL="461963" indent="-234950" defTabSz="914354">
              <a:buFont typeface="Arial" panose="020B0604020202020204" pitchFamily="34" charset="0"/>
              <a:buChar char="•"/>
            </a:pPr>
            <a:endParaRPr lang="en-US" sz="1400" dirty="0">
              <a:solidFill>
                <a:srgbClr val="474747"/>
              </a:solidFill>
              <a:latin typeface="Amazon Ember" panose="02000000000000000000" pitchFamily="2" charset="0"/>
              <a:ea typeface="Amazon Ember" panose="02000000000000000000" pitchFamily="2" charset="0"/>
            </a:endParaRPr>
          </a:p>
        </p:txBody>
      </p:sp>
      <p:grpSp>
        <p:nvGrpSpPr>
          <p:cNvPr id="4" name="Group 3"/>
          <p:cNvGrpSpPr/>
          <p:nvPr/>
        </p:nvGrpSpPr>
        <p:grpSpPr>
          <a:xfrm>
            <a:off x="9310339" y="915350"/>
            <a:ext cx="2016061" cy="1377721"/>
            <a:chOff x="5018905" y="2517497"/>
            <a:chExt cx="1529270" cy="931816"/>
          </a:xfrm>
        </p:grpSpPr>
        <p:grpSp>
          <p:nvGrpSpPr>
            <p:cNvPr id="5" name="Group 4"/>
            <p:cNvGrpSpPr/>
            <p:nvPr/>
          </p:nvGrpSpPr>
          <p:grpSpPr>
            <a:xfrm>
              <a:off x="5018905" y="2517497"/>
              <a:ext cx="1529270" cy="931816"/>
              <a:chOff x="5105498" y="2182217"/>
              <a:chExt cx="1495666" cy="931814"/>
            </a:xfrm>
          </p:grpSpPr>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Lst>
              </a:blip>
              <a:srcRect l="79910" t="31475" r="598" b="54269"/>
              <a:stretch/>
            </p:blipFill>
            <p:spPr>
              <a:xfrm>
                <a:off x="5105498" y="2819401"/>
                <a:ext cx="1495665" cy="294630"/>
              </a:xfrm>
              <a:prstGeom prst="rect">
                <a:avLst/>
              </a:prstGeom>
              <a:ln w="38100">
                <a:solidFill>
                  <a:schemeClr val="tx2">
                    <a:lumMod val="50000"/>
                  </a:schemeClr>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5">
                        <a14:imgEffect>
                          <a14:sharpenSoften amount="10000"/>
                        </a14:imgEffect>
                      </a14:imgLayer>
                    </a14:imgProps>
                  </a:ext>
                </a:extLst>
              </a:blip>
              <a:srcRect l="79910" t="441" r="598" b="68525"/>
              <a:stretch/>
            </p:blipFill>
            <p:spPr>
              <a:xfrm>
                <a:off x="5105498" y="2182217"/>
                <a:ext cx="1495666" cy="641360"/>
              </a:xfrm>
              <a:prstGeom prst="rect">
                <a:avLst/>
              </a:prstGeom>
              <a:ln w="38100">
                <a:solidFill>
                  <a:schemeClr val="tx2">
                    <a:lumMod val="50000"/>
                  </a:schemeClr>
                </a:solidFill>
              </a:ln>
              <a:effectLst>
                <a:outerShdw blurRad="292100" dist="139700" dir="2700000" algn="tl" rotWithShape="0">
                  <a:srgbClr val="333333">
                    <a:alpha val="65000"/>
                  </a:srgbClr>
                </a:outerShdw>
              </a:effectLst>
            </p:spPr>
          </p:pic>
        </p:grpSp>
        <p:sp>
          <p:nvSpPr>
            <p:cNvPr id="7" name="Rectangle 6"/>
            <p:cNvSpPr/>
            <p:nvPr/>
          </p:nvSpPr>
          <p:spPr>
            <a:xfrm flipV="1">
              <a:off x="5031000" y="2714485"/>
              <a:ext cx="1517174" cy="440194"/>
            </a:xfrm>
            <a:prstGeom prst="rect">
              <a:avLst/>
            </a:prstGeom>
            <a:noFill/>
            <a:ln w="381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p:blipFill rotWithShape="1">
          <a:blip r:embed="rId7"/>
          <a:srcRect t="10819"/>
          <a:stretch/>
        </p:blipFill>
        <p:spPr>
          <a:xfrm>
            <a:off x="9132975" y="3898574"/>
            <a:ext cx="2312917" cy="406624"/>
          </a:xfrm>
          <a:prstGeom prst="rect">
            <a:avLst/>
          </a:prstGeom>
          <a:ln w="38100">
            <a:solidFill>
              <a:schemeClr val="tx2">
                <a:lumMod val="50000"/>
              </a:schemeClr>
            </a:solidFill>
          </a:ln>
          <a:effectLst>
            <a:outerShdw blurRad="292100" dist="139700" dir="2700000" algn="tl" rotWithShape="0">
              <a:srgbClr val="333333">
                <a:alpha val="65000"/>
              </a:srgbClr>
            </a:outerShdw>
          </a:effectLst>
        </p:spPr>
      </p:pic>
      <p:grpSp>
        <p:nvGrpSpPr>
          <p:cNvPr id="11" name="Group 10"/>
          <p:cNvGrpSpPr/>
          <p:nvPr/>
        </p:nvGrpSpPr>
        <p:grpSpPr>
          <a:xfrm>
            <a:off x="9300786" y="4718042"/>
            <a:ext cx="1977293" cy="749640"/>
            <a:chOff x="5225049" y="2389131"/>
            <a:chExt cx="1960351" cy="671589"/>
          </a:xfrm>
        </p:grpSpPr>
        <p:pic>
          <p:nvPicPr>
            <p:cNvPr id="12" name="Picture 11"/>
            <p:cNvPicPr>
              <a:picLocks noChangeAspect="1"/>
            </p:cNvPicPr>
            <p:nvPr/>
          </p:nvPicPr>
          <p:blipFill rotWithShape="1">
            <a:blip r:embed="rId8"/>
            <a:srcRect l="-947" t="47599" r="67410" b="12816"/>
            <a:stretch/>
          </p:blipFill>
          <p:spPr>
            <a:xfrm>
              <a:off x="5225049" y="2389133"/>
              <a:ext cx="1960351" cy="671587"/>
            </a:xfrm>
            <a:prstGeom prst="rect">
              <a:avLst/>
            </a:prstGeom>
            <a:ln w="38100">
              <a:noFill/>
            </a:ln>
            <a:effectLst>
              <a:outerShdw blurRad="292100" dist="139700" dir="2700000" algn="tl" rotWithShape="0">
                <a:srgbClr val="333333">
                  <a:alpha val="65000"/>
                </a:srgbClr>
              </a:outerShdw>
            </a:effectLst>
          </p:spPr>
        </p:pic>
        <p:sp>
          <p:nvSpPr>
            <p:cNvPr id="13" name="Rectangle 12"/>
            <p:cNvSpPr/>
            <p:nvPr/>
          </p:nvSpPr>
          <p:spPr>
            <a:xfrm flipV="1">
              <a:off x="5282430" y="2389131"/>
              <a:ext cx="1902969" cy="671583"/>
            </a:xfrm>
            <a:prstGeom prst="rect">
              <a:avLst/>
            </a:prstGeom>
            <a:noFill/>
            <a:ln w="381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p:cNvPicPr>
            <a:picLocks noChangeAspect="1"/>
          </p:cNvPicPr>
          <p:nvPr/>
        </p:nvPicPr>
        <p:blipFill>
          <a:blip r:embed="rId9"/>
          <a:stretch>
            <a:fillRect/>
          </a:stretch>
        </p:blipFill>
        <p:spPr>
          <a:xfrm>
            <a:off x="9177280" y="2804016"/>
            <a:ext cx="2224311" cy="509046"/>
          </a:xfrm>
          <a:prstGeom prst="rect">
            <a:avLst/>
          </a:prstGeom>
          <a:ln w="38100">
            <a:solidFill>
              <a:schemeClr val="tx2">
                <a:lumMod val="50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65299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p:txBody>
          <a:bodyPr/>
          <a:lstStyle/>
          <a:p>
            <a:r>
              <a:rPr lang="en-US" dirty="0">
                <a:solidFill>
                  <a:schemeClr val="accent3"/>
                </a:solidFill>
              </a:rPr>
              <a:t>Business P            r  </a:t>
            </a:r>
            <a:r>
              <a:rPr lang="en-US" dirty="0"/>
              <a:t>Shipping </a:t>
            </a:r>
          </a:p>
        </p:txBody>
      </p:sp>
      <p:sp>
        <p:nvSpPr>
          <p:cNvPr id="15" name="Rectangle 14"/>
          <p:cNvSpPr/>
          <p:nvPr/>
        </p:nvSpPr>
        <p:spPr>
          <a:xfrm>
            <a:off x="829777" y="1774844"/>
            <a:ext cx="5872939" cy="4247317"/>
          </a:xfrm>
          <a:prstGeom prst="rect">
            <a:avLst/>
          </a:prstGeom>
        </p:spPr>
        <p:txBody>
          <a:bodyPr wrap="square">
            <a:spAutoFit/>
          </a:bodyPr>
          <a:lstStyle/>
          <a:p>
            <a:r>
              <a:rPr lang="en-US" b="1" u="sng" dirty="0">
                <a:solidFill>
                  <a:schemeClr val="accent1">
                    <a:lumMod val="75000"/>
                  </a:schemeClr>
                </a:solidFill>
                <a:latin typeface="Amazon Ember" panose="02000000000000000000" pitchFamily="2" charset="0"/>
                <a:ea typeface="Amazon Ember" panose="02000000000000000000" pitchFamily="2" charset="0"/>
              </a:rPr>
              <a:t>Take Advantage of Amazon Prime Shipping Benefits</a:t>
            </a:r>
            <a:endParaRPr lang="en-US" dirty="0">
              <a:latin typeface="Amazon Ember" panose="02000000000000000000" pitchFamily="2" charset="0"/>
              <a:ea typeface="Amazon Ember" panose="02000000000000000000" pitchFamily="2" charset="0"/>
            </a:endParaRPr>
          </a:p>
          <a:p>
            <a:pPr marL="398463" indent="-227013">
              <a:buFont typeface="Arial" panose="020B0604020202020204" pitchFamily="34" charset="0"/>
              <a:buChar char="•"/>
            </a:pPr>
            <a:r>
              <a:rPr lang="en-US" dirty="0">
                <a:latin typeface="Amazon Ember" panose="02000000000000000000" pitchFamily="2" charset="0"/>
                <a:ea typeface="Amazon Ember" panose="02000000000000000000" pitchFamily="2" charset="0"/>
              </a:rPr>
              <a:t>An easy way to ensure that your products arrive on time and as expected, is to order products fulfilled directly from Amazon. All products clearly mark who the seller is on the product detail page.</a:t>
            </a:r>
          </a:p>
          <a:p>
            <a:pPr marL="398463" indent="-227013">
              <a:buFont typeface="Arial" panose="020B0604020202020204" pitchFamily="34" charset="0"/>
              <a:buChar char="•"/>
            </a:pPr>
            <a:endParaRPr lang="en-US" dirty="0">
              <a:latin typeface="Amazon Ember" panose="02000000000000000000" pitchFamily="2" charset="0"/>
              <a:ea typeface="Amazon Ember" panose="02000000000000000000" pitchFamily="2" charset="0"/>
            </a:endParaRPr>
          </a:p>
          <a:p>
            <a:pPr lvl="0"/>
            <a:r>
              <a:rPr lang="en-US" b="1" u="sng" dirty="0">
                <a:solidFill>
                  <a:schemeClr val="accent1">
                    <a:lumMod val="75000"/>
                  </a:schemeClr>
                </a:solidFill>
                <a:latin typeface="Amazon Ember" panose="02000000000000000000" pitchFamily="2" charset="0"/>
                <a:ea typeface="Amazon Ember" panose="02000000000000000000" pitchFamily="2" charset="0"/>
              </a:rPr>
              <a:t>Prime Eligibility – Fulfilled by Amazon</a:t>
            </a:r>
            <a:endParaRPr lang="en-US" dirty="0">
              <a:solidFill>
                <a:schemeClr val="accent1">
                  <a:lumMod val="75000"/>
                </a:schemeClr>
              </a:solidFill>
              <a:latin typeface="Amazon Ember" panose="02000000000000000000" pitchFamily="2" charset="0"/>
              <a:ea typeface="Amazon Ember" panose="02000000000000000000" pitchFamily="2" charset="0"/>
            </a:endParaRPr>
          </a:p>
          <a:p>
            <a:pPr marL="398463" lvl="0" indent="-227013">
              <a:buFont typeface="Arial" panose="020B0604020202020204" pitchFamily="34" charset="0"/>
              <a:buChar char="•"/>
            </a:pPr>
            <a:r>
              <a:rPr lang="en-US" dirty="0">
                <a:solidFill>
                  <a:prstClr val="black"/>
                </a:solidFill>
                <a:latin typeface="Amazon Ember" panose="02000000000000000000" pitchFamily="2" charset="0"/>
                <a:ea typeface="Amazon Ember" panose="02000000000000000000" pitchFamily="2" charset="0"/>
              </a:rPr>
              <a:t>Prime eligible items are fulfilled by Amazon. We recommend searching for prime eligible items. </a:t>
            </a:r>
            <a:endParaRPr lang="en-US" b="1" u="sng" dirty="0">
              <a:solidFill>
                <a:srgbClr val="5B9BD5">
                  <a:lumMod val="75000"/>
                </a:srgbClr>
              </a:solidFill>
              <a:latin typeface="Amazon Ember" panose="02000000000000000000" pitchFamily="2" charset="0"/>
              <a:ea typeface="Amazon Ember" panose="02000000000000000000" pitchFamily="2" charset="0"/>
            </a:endParaRPr>
          </a:p>
          <a:p>
            <a:pPr lvl="0"/>
            <a:endParaRPr lang="en-US" b="1" u="sng" dirty="0">
              <a:solidFill>
                <a:srgbClr val="5B9BD5">
                  <a:lumMod val="75000"/>
                </a:srgbClr>
              </a:solidFill>
              <a:latin typeface="Amazon Ember" panose="02000000000000000000" pitchFamily="2" charset="0"/>
              <a:ea typeface="Amazon Ember" panose="02000000000000000000" pitchFamily="2" charset="0"/>
            </a:endParaRPr>
          </a:p>
          <a:p>
            <a:pPr lvl="0"/>
            <a:r>
              <a:rPr lang="en-US" b="1" u="sng" dirty="0">
                <a:solidFill>
                  <a:schemeClr val="accent1">
                    <a:lumMod val="75000"/>
                  </a:schemeClr>
                </a:solidFill>
                <a:latin typeface="Amazon Ember" panose="02000000000000000000" pitchFamily="2" charset="0"/>
                <a:ea typeface="Amazon Ember" panose="02000000000000000000" pitchFamily="2" charset="0"/>
              </a:rPr>
              <a:t>What’s not Included?</a:t>
            </a:r>
            <a:endParaRPr lang="en-US" dirty="0">
              <a:solidFill>
                <a:schemeClr val="accent1">
                  <a:lumMod val="75000"/>
                </a:schemeClr>
              </a:solidFill>
              <a:latin typeface="Amazon Ember" panose="02000000000000000000" pitchFamily="2" charset="0"/>
              <a:ea typeface="Amazon Ember" panose="02000000000000000000" pitchFamily="2" charset="0"/>
            </a:endParaRPr>
          </a:p>
          <a:p>
            <a:pPr marL="398463" lvl="0" indent="-227013">
              <a:buFont typeface="Arial" panose="020B0604020202020204" pitchFamily="34" charset="0"/>
              <a:buChar char="•"/>
            </a:pPr>
            <a:r>
              <a:rPr lang="en-US" dirty="0">
                <a:solidFill>
                  <a:prstClr val="black"/>
                </a:solidFill>
                <a:latin typeface="Amazon Ember" panose="02000000000000000000" pitchFamily="2" charset="0"/>
                <a:ea typeface="Amazon Ember" panose="02000000000000000000" pitchFamily="2" charset="0"/>
              </a:rPr>
              <a:t>Business Prime Shipping does not include additional Prime benefits such as Amazon Fresh, Pantry, Video, or Music.</a:t>
            </a:r>
          </a:p>
          <a:p>
            <a:pPr marL="398463" indent="-227013">
              <a:buFont typeface="Arial" panose="020B0604020202020204" pitchFamily="34" charset="0"/>
              <a:buChar char="•"/>
            </a:pPr>
            <a:endParaRPr lang="en-US" dirty="0">
              <a:latin typeface="Amazon Ember" panose="02000000000000000000" pitchFamily="2" charset="0"/>
              <a:ea typeface="Amazon Ember" panose="02000000000000000000" pitchFamily="2" charset="0"/>
            </a:endParaRPr>
          </a:p>
        </p:txBody>
      </p:sp>
      <p:grpSp>
        <p:nvGrpSpPr>
          <p:cNvPr id="6" name="Group 5"/>
          <p:cNvGrpSpPr/>
          <p:nvPr/>
        </p:nvGrpSpPr>
        <p:grpSpPr>
          <a:xfrm>
            <a:off x="7027268" y="2142408"/>
            <a:ext cx="4138654" cy="2633414"/>
            <a:chOff x="7027268" y="2548679"/>
            <a:chExt cx="4138654" cy="2633414"/>
          </a:xfrm>
        </p:grpSpPr>
        <p:pic>
          <p:nvPicPr>
            <p:cNvPr id="7" name="Picture 6"/>
            <p:cNvPicPr>
              <a:picLocks noChangeAspect="1"/>
            </p:cNvPicPr>
            <p:nvPr/>
          </p:nvPicPr>
          <p:blipFill>
            <a:blip r:embed="rId2"/>
            <a:stretch>
              <a:fillRect/>
            </a:stretch>
          </p:blipFill>
          <p:spPr>
            <a:xfrm>
              <a:off x="7504887" y="2548679"/>
              <a:ext cx="3661035" cy="1718446"/>
            </a:xfrm>
            <a:prstGeom prst="rect">
              <a:avLst/>
            </a:prstGeom>
            <a:ln w="38100">
              <a:solidFill>
                <a:schemeClr val="bg2">
                  <a:lumMod val="90000"/>
                  <a:lumOff val="10000"/>
                </a:schemeClr>
              </a:solidFill>
            </a:ln>
            <a:effectLst>
              <a:outerShdw blurRad="190500" algn="tl" rotWithShape="0">
                <a:srgbClr val="000000">
                  <a:alpha val="70000"/>
                </a:srgbClr>
              </a:outerShdw>
            </a:effectLst>
          </p:spPr>
        </p:pic>
        <p:pic>
          <p:nvPicPr>
            <p:cNvPr id="8" name="Picture 7"/>
            <p:cNvPicPr>
              <a:picLocks noChangeAspect="1"/>
            </p:cNvPicPr>
            <p:nvPr/>
          </p:nvPicPr>
          <p:blipFill>
            <a:blip r:embed="rId3"/>
            <a:stretch>
              <a:fillRect/>
            </a:stretch>
          </p:blipFill>
          <p:spPr>
            <a:xfrm>
              <a:off x="7027268" y="4775822"/>
              <a:ext cx="4009714" cy="406271"/>
            </a:xfrm>
            <a:prstGeom prst="rect">
              <a:avLst/>
            </a:prstGeom>
            <a:ln w="38100">
              <a:solidFill>
                <a:schemeClr val="bg2">
                  <a:lumMod val="90000"/>
                  <a:lumOff val="10000"/>
                </a:schemeClr>
              </a:solidFill>
            </a:ln>
          </p:spPr>
        </p:pic>
        <p:sp>
          <p:nvSpPr>
            <p:cNvPr id="9" name="Rectangle 8"/>
            <p:cNvSpPr/>
            <p:nvPr/>
          </p:nvSpPr>
          <p:spPr>
            <a:xfrm>
              <a:off x="9019006" y="3951841"/>
              <a:ext cx="1294371" cy="189601"/>
            </a:xfrm>
            <a:prstGeom prst="rect">
              <a:avLst/>
            </a:prstGeom>
            <a:noFill/>
            <a:ln w="28575">
              <a:solidFill>
                <a:schemeClr val="bg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a:endParaRPr lang="en-US" sz="1980" dirty="0">
                <a:solidFill>
                  <a:prstClr val="white"/>
                </a:solidFill>
                <a:latin typeface="Arial"/>
              </a:endParaRPr>
            </a:p>
          </p:txBody>
        </p:sp>
        <p:cxnSp>
          <p:nvCxnSpPr>
            <p:cNvPr id="10" name="Straight Connector 9"/>
            <p:cNvCxnSpPr>
              <a:endCxn id="8" idx="0"/>
            </p:cNvCxnSpPr>
            <p:nvPr/>
          </p:nvCxnSpPr>
          <p:spPr>
            <a:xfrm flipH="1">
              <a:off x="9032125" y="4145255"/>
              <a:ext cx="636267" cy="630567"/>
            </a:xfrm>
            <a:prstGeom prst="line">
              <a:avLst/>
            </a:prstGeom>
            <a:ln w="38100">
              <a:solidFill>
                <a:schemeClr val="bg2">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5" name="AutoShape 4" descr="Screen Shot 2018-09-24 at 3.22.25 PM.png"/>
          <p:cNvSpPr>
            <a:spLocks noChangeAspect="1" noChangeArrowheads="1"/>
          </p:cNvSpPr>
          <p:nvPr/>
        </p:nvSpPr>
        <p:spPr bwMode="auto">
          <a:xfrm>
            <a:off x="155574" y="-144463"/>
            <a:ext cx="2693133" cy="26931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Fef042af 796e 4266 9188 8011e5ba9ca0 preview jpeg?x amz algorithm=aws4 hmac sha256&amp;x amz credential=akiajlgdohyxcpl3cssq%2f20190325%2fus west 2%2fs3%2faws4 request&amp;x amz date=20190325t175013z&amp;x amz expires=900&amp;x amz signedheaders=host&amp;x amz signature=3b39bac523de7b666fda429a7629d8291570a2c6824afdbee5a00ee4795a57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944" y="189247"/>
            <a:ext cx="3654300" cy="124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68896230"/>
              </p:ext>
            </p:extLst>
          </p:nvPr>
        </p:nvGraphicFramePr>
        <p:xfrm>
          <a:off x="885040" y="3284774"/>
          <a:ext cx="10062850" cy="2896569"/>
        </p:xfrm>
        <a:graphic>
          <a:graphicData uri="http://schemas.openxmlformats.org/drawingml/2006/table">
            <a:tbl>
              <a:tblPr firstRow="1" bandRow="1">
                <a:tableStyleId>{F5AB1C69-6EDB-4FF4-983F-18BD219EF322}</a:tableStyleId>
              </a:tblPr>
              <a:tblGrid>
                <a:gridCol w="1812925">
                  <a:extLst>
                    <a:ext uri="{9D8B030D-6E8A-4147-A177-3AD203B41FA5}">
                      <a16:colId xmlns:a16="http://schemas.microsoft.com/office/drawing/2014/main" val="573761971"/>
                    </a:ext>
                  </a:extLst>
                </a:gridCol>
                <a:gridCol w="8249925">
                  <a:extLst>
                    <a:ext uri="{9D8B030D-6E8A-4147-A177-3AD203B41FA5}">
                      <a16:colId xmlns:a16="http://schemas.microsoft.com/office/drawing/2014/main" val="2253109850"/>
                    </a:ext>
                  </a:extLst>
                </a:gridCol>
              </a:tblGrid>
              <a:tr h="405053">
                <a:tc>
                  <a:txBody>
                    <a:bodyPr/>
                    <a:lstStyle/>
                    <a:p>
                      <a:pPr algn="l"/>
                      <a:r>
                        <a:rPr lang="en-US" dirty="0"/>
                        <a:t>Page</a:t>
                      </a:r>
                    </a:p>
                  </a:txBody>
                  <a:tcPr>
                    <a:solidFill>
                      <a:srgbClr val="182947"/>
                    </a:solidFill>
                  </a:tcPr>
                </a:tc>
                <a:tc>
                  <a:txBody>
                    <a:bodyPr/>
                    <a:lstStyle/>
                    <a:p>
                      <a:pPr algn="l"/>
                      <a:r>
                        <a:rPr lang="en-US" dirty="0"/>
                        <a:t>Functionality </a:t>
                      </a:r>
                    </a:p>
                  </a:txBody>
                  <a:tcPr>
                    <a:solidFill>
                      <a:srgbClr val="182947"/>
                    </a:solidFill>
                  </a:tcPr>
                </a:tc>
                <a:extLst>
                  <a:ext uri="{0D108BD9-81ED-4DB2-BD59-A6C34878D82A}">
                    <a16:rowId xmlns:a16="http://schemas.microsoft.com/office/drawing/2014/main" val="1608110987"/>
                  </a:ext>
                </a:extLst>
              </a:tr>
              <a:tr h="328824">
                <a:tc>
                  <a:txBody>
                    <a:bodyPr/>
                    <a:lstStyle/>
                    <a:p>
                      <a:pPr algn="l"/>
                      <a:r>
                        <a:rPr lang="en-US" sz="1100" b="1" dirty="0">
                          <a:latin typeface="Amazon Ember" panose="02000000000000000000" pitchFamily="2" charset="0"/>
                          <a:ea typeface="Amazon Ember" panose="02000000000000000000" pitchFamily="2" charset="0"/>
                        </a:rPr>
                        <a:t>Your Account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Amazon Ember" panose="02000000000000000000" pitchFamily="2" charset="0"/>
                          <a:ea typeface="Amazon Ember" panose="02000000000000000000" pitchFamily="2" charset="0"/>
                          <a:cs typeface="+mn-cs"/>
                        </a:rPr>
                        <a:t>Standard Amazon account</a:t>
                      </a:r>
                      <a:r>
                        <a:rPr lang="en-US" sz="1100" kern="1200" baseline="0" dirty="0">
                          <a:solidFill>
                            <a:schemeClr val="dk1"/>
                          </a:solidFill>
                          <a:latin typeface="Amazon Ember" panose="02000000000000000000" pitchFamily="2" charset="0"/>
                          <a:ea typeface="Amazon Ember" panose="02000000000000000000" pitchFamily="2" charset="0"/>
                          <a:cs typeface="+mn-cs"/>
                        </a:rPr>
                        <a:t> information</a:t>
                      </a:r>
                    </a:p>
                  </a:txBody>
                  <a:tcPr anchor="ctr"/>
                </a:tc>
                <a:extLst>
                  <a:ext uri="{0D108BD9-81ED-4DB2-BD59-A6C34878D82A}">
                    <a16:rowId xmlns:a16="http://schemas.microsoft.com/office/drawing/2014/main" val="1906057833"/>
                  </a:ext>
                </a:extLst>
              </a:tr>
              <a:tr h="328824">
                <a:tc>
                  <a:txBody>
                    <a:bodyPr/>
                    <a:lstStyle/>
                    <a:p>
                      <a:pPr algn="l"/>
                      <a:r>
                        <a:rPr lang="en-US" sz="1100" b="1" dirty="0">
                          <a:latin typeface="Amazon Ember" panose="02000000000000000000" pitchFamily="2" charset="0"/>
                          <a:ea typeface="Amazon Ember" panose="02000000000000000000" pitchFamily="2" charset="0"/>
                        </a:rPr>
                        <a:t>Business Settings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dk1"/>
                          </a:solidFill>
                          <a:latin typeface="Amazon Ember" panose="02000000000000000000" pitchFamily="2" charset="0"/>
                          <a:ea typeface="Amazon Ember" panose="02000000000000000000" pitchFamily="2" charset="0"/>
                          <a:cs typeface="+mn-cs"/>
                        </a:rPr>
                        <a:t>Account settings: Addresses, Payment methods, Members, Buying Policies </a:t>
                      </a:r>
                      <a:r>
                        <a:rPr lang="en-US" sz="1100" kern="1200" baseline="0" dirty="0" err="1">
                          <a:solidFill>
                            <a:schemeClr val="dk1"/>
                          </a:solidFill>
                          <a:latin typeface="Amazon Ember" panose="02000000000000000000" pitchFamily="2" charset="0"/>
                          <a:ea typeface="Amazon Ember" panose="02000000000000000000" pitchFamily="2" charset="0"/>
                          <a:cs typeface="+mn-cs"/>
                        </a:rPr>
                        <a:t>ets</a:t>
                      </a:r>
                      <a:r>
                        <a:rPr lang="en-US" sz="1100" kern="1200" baseline="0" dirty="0">
                          <a:solidFill>
                            <a:schemeClr val="dk1"/>
                          </a:solidFill>
                          <a:latin typeface="Amazon Ember" panose="02000000000000000000" pitchFamily="2" charset="0"/>
                          <a:ea typeface="Amazon Ember" panose="02000000000000000000" pitchFamily="2" charset="0"/>
                          <a:cs typeface="+mn-cs"/>
                        </a:rPr>
                        <a:t>. (Admins Only)</a:t>
                      </a:r>
                    </a:p>
                  </a:txBody>
                  <a:tcPr anchor="ctr"/>
                </a:tc>
                <a:extLst>
                  <a:ext uri="{0D108BD9-81ED-4DB2-BD59-A6C34878D82A}">
                    <a16:rowId xmlns:a16="http://schemas.microsoft.com/office/drawing/2014/main" val="1357753904"/>
                  </a:ext>
                </a:extLst>
              </a:tr>
              <a:tr h="381316">
                <a:tc>
                  <a:txBody>
                    <a:bodyPr/>
                    <a:lstStyle/>
                    <a:p>
                      <a:pPr algn="l"/>
                      <a:r>
                        <a:rPr lang="en-US" sz="1100" b="1" dirty="0">
                          <a:latin typeface="Amazon Ember" panose="02000000000000000000" pitchFamily="2" charset="0"/>
                          <a:ea typeface="Amazon Ember" panose="02000000000000000000" pitchFamily="2" charset="0"/>
                        </a:rPr>
                        <a:t>Your Orders</a:t>
                      </a: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View and your track orders.</a:t>
                      </a:r>
                      <a:r>
                        <a:rPr lang="en-US" sz="1100" b="0" kern="1200" baseline="0" dirty="0">
                          <a:solidFill>
                            <a:schemeClr val="dk1"/>
                          </a:solidFill>
                          <a:latin typeface="Amazon Ember" panose="02000000000000000000" pitchFamily="2" charset="0"/>
                          <a:ea typeface="Amazon Ember" panose="02000000000000000000" pitchFamily="2" charset="0"/>
                          <a:cs typeface="+mn-cs"/>
                        </a:rPr>
                        <a:t> Administrations can view orders others have placed on behalf of the organization</a:t>
                      </a:r>
                      <a:endParaRPr lang="en-US" sz="1100" dirty="0">
                        <a:latin typeface="Amazon Ember" panose="02000000000000000000" pitchFamily="2" charset="0"/>
                        <a:ea typeface="Amazon Ember" panose="02000000000000000000" pitchFamily="2" charset="0"/>
                      </a:endParaRPr>
                    </a:p>
                  </a:txBody>
                  <a:tcPr anchor="ctr"/>
                </a:tc>
                <a:extLst>
                  <a:ext uri="{0D108BD9-81ED-4DB2-BD59-A6C34878D82A}">
                    <a16:rowId xmlns:a16="http://schemas.microsoft.com/office/drawing/2014/main" val="379238255"/>
                  </a:ext>
                </a:extLst>
              </a:tr>
              <a:tr h="381316">
                <a:tc>
                  <a:txBody>
                    <a:bodyPr/>
                    <a:lstStyle/>
                    <a:p>
                      <a:pPr algn="l"/>
                      <a:r>
                        <a:rPr lang="en-US" sz="1100" b="1" dirty="0">
                          <a:latin typeface="Amazon Ember" panose="02000000000000000000" pitchFamily="2" charset="0"/>
                          <a:ea typeface="Amazon Ember" panose="02000000000000000000" pitchFamily="2" charset="0"/>
                        </a:rPr>
                        <a:t>Business Prime</a:t>
                      </a:r>
                    </a:p>
                  </a:txBody>
                  <a:tcPr anchor="ctr"/>
                </a:tc>
                <a:tc>
                  <a:txBody>
                    <a:bodyPr/>
                    <a:lstStyle/>
                    <a:p>
                      <a:r>
                        <a:rPr lang="en-US" sz="1100" dirty="0">
                          <a:latin typeface="Amazon Ember" panose="02000000000000000000" pitchFamily="2" charset="0"/>
                          <a:ea typeface="Amazon Ember" panose="02000000000000000000" pitchFamily="2" charset="0"/>
                        </a:rPr>
                        <a:t>Details of everything included in Business Prime</a:t>
                      </a:r>
                    </a:p>
                  </a:txBody>
                  <a:tcPr anchor="ctr"/>
                </a:tc>
                <a:extLst>
                  <a:ext uri="{0D108BD9-81ED-4DB2-BD59-A6C34878D82A}">
                    <a16:rowId xmlns:a16="http://schemas.microsoft.com/office/drawing/2014/main" val="769880511"/>
                  </a:ext>
                </a:extLst>
              </a:tr>
              <a:tr h="344887">
                <a:tc>
                  <a:txBody>
                    <a:bodyPr/>
                    <a:lstStyle/>
                    <a:p>
                      <a:pPr algn="l"/>
                      <a:r>
                        <a:rPr lang="en-US" sz="1100" b="1" dirty="0">
                          <a:latin typeface="Amazon Ember" panose="02000000000000000000" pitchFamily="2" charset="0"/>
                          <a:ea typeface="Amazon Ember" panose="02000000000000000000" pitchFamily="2" charset="0"/>
                        </a:rPr>
                        <a:t>Manage Suppliers</a:t>
                      </a: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Easily find suppliers on Amazon Business</a:t>
                      </a:r>
                      <a:r>
                        <a:rPr lang="en-US" sz="1100" b="0" kern="1200" baseline="0" dirty="0">
                          <a:solidFill>
                            <a:schemeClr val="dk1"/>
                          </a:solidFill>
                          <a:latin typeface="Amazon Ember" panose="02000000000000000000" pitchFamily="2" charset="0"/>
                          <a:ea typeface="Amazon Ember" panose="02000000000000000000" pitchFamily="2" charset="0"/>
                          <a:cs typeface="+mn-cs"/>
                        </a:rPr>
                        <a:t> and add them to your list of Saved Suppliers. </a:t>
                      </a:r>
                      <a:r>
                        <a:rPr lang="en-US" sz="1100" b="0" kern="1200" baseline="0" dirty="0">
                          <a:solidFill>
                            <a:schemeClr val="dk1"/>
                          </a:solidFill>
                          <a:latin typeface="Amazon Ember" panose="02000000000000000000" pitchFamily="2" charset="0"/>
                          <a:ea typeface="Amazon Ember" panose="02000000000000000000" pitchFamily="2" charset="0"/>
                          <a:cs typeface="+mn-cs"/>
                          <a:hlinkClick r:id="rId2"/>
                        </a:rPr>
                        <a:t>Learn more. </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tc>
                <a:extLst>
                  <a:ext uri="{0D108BD9-81ED-4DB2-BD59-A6C34878D82A}">
                    <a16:rowId xmlns:a16="http://schemas.microsoft.com/office/drawing/2014/main" val="4091335682"/>
                  </a:ext>
                </a:extLst>
              </a:tr>
              <a:tr h="346429">
                <a:tc>
                  <a:txBody>
                    <a:bodyPr/>
                    <a:lstStyle/>
                    <a:p>
                      <a:pPr algn="l"/>
                      <a:r>
                        <a:rPr lang="en-US" sz="1100" b="1" dirty="0">
                          <a:latin typeface="Amazon Ember" panose="02000000000000000000" pitchFamily="2" charset="0"/>
                          <a:ea typeface="Amazon Ember" panose="02000000000000000000" pitchFamily="2" charset="0"/>
                        </a:rPr>
                        <a:t>Business Analytics</a:t>
                      </a: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Create and filter custom reports based on your business needs to</a:t>
                      </a:r>
                      <a:r>
                        <a:rPr lang="en-US" sz="1100" b="0" kern="1200" baseline="0" dirty="0">
                          <a:solidFill>
                            <a:schemeClr val="dk1"/>
                          </a:solidFill>
                          <a:latin typeface="Amazon Ember" panose="02000000000000000000" pitchFamily="2" charset="0"/>
                          <a:ea typeface="Amazon Ember" panose="02000000000000000000" pitchFamily="2" charset="0"/>
                          <a:cs typeface="+mn-cs"/>
                        </a:rPr>
                        <a:t> view your property’s orders </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tc>
                <a:extLst>
                  <a:ext uri="{0D108BD9-81ED-4DB2-BD59-A6C34878D82A}">
                    <a16:rowId xmlns:a16="http://schemas.microsoft.com/office/drawing/2014/main" val="2901123298"/>
                  </a:ext>
                </a:extLst>
              </a:tr>
              <a:tr h="379920">
                <a:tc>
                  <a:txBody>
                    <a:bodyPr/>
                    <a:lstStyle/>
                    <a:p>
                      <a:pPr algn="l"/>
                      <a:r>
                        <a:rPr lang="en-US" sz="1100" b="1" dirty="0">
                          <a:latin typeface="Amazon Ember" panose="02000000000000000000" pitchFamily="2" charset="0"/>
                          <a:ea typeface="Amazon Ember" panose="02000000000000000000" pitchFamily="2" charset="0"/>
                        </a:rPr>
                        <a:t>Recurring</a:t>
                      </a:r>
                      <a:r>
                        <a:rPr lang="en-US" sz="1100" b="1" baseline="0" dirty="0">
                          <a:latin typeface="Amazon Ember" panose="02000000000000000000" pitchFamily="2" charset="0"/>
                          <a:ea typeface="Amazon Ember" panose="02000000000000000000" pitchFamily="2" charset="0"/>
                        </a:rPr>
                        <a:t> Deliveries</a:t>
                      </a:r>
                      <a:endParaRPr lang="en-US" sz="1100" b="1" dirty="0">
                        <a:latin typeface="Amazon Ember" panose="02000000000000000000" pitchFamily="2" charset="0"/>
                        <a:ea typeface="Amazon Ember" panose="02000000000000000000" pitchFamily="2" charset="0"/>
                      </a:endParaRP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Have essential items delivered automatically,</a:t>
                      </a:r>
                      <a:r>
                        <a:rPr lang="en-US" sz="1100" b="0" kern="1200" baseline="0" dirty="0">
                          <a:solidFill>
                            <a:schemeClr val="dk1"/>
                          </a:solidFill>
                          <a:latin typeface="Amazon Ember" panose="02000000000000000000" pitchFamily="2" charset="0"/>
                          <a:ea typeface="Amazon Ember" panose="02000000000000000000" pitchFamily="2" charset="0"/>
                          <a:cs typeface="+mn-cs"/>
                        </a:rPr>
                        <a:t> based on a schedule you choose. </a:t>
                      </a:r>
                      <a:r>
                        <a:rPr lang="en-US" sz="1100" b="0" kern="1200" baseline="0" dirty="0">
                          <a:solidFill>
                            <a:schemeClr val="dk1"/>
                          </a:solidFill>
                          <a:latin typeface="Amazon Ember" panose="02000000000000000000" pitchFamily="2" charset="0"/>
                          <a:ea typeface="Amazon Ember" panose="02000000000000000000" pitchFamily="2" charset="0"/>
                          <a:cs typeface="+mn-cs"/>
                          <a:hlinkClick r:id="rId3"/>
                        </a:rPr>
                        <a:t>Learn More</a:t>
                      </a:r>
                      <a:r>
                        <a:rPr lang="en-US" sz="1100" b="0" kern="1200" baseline="0" dirty="0">
                          <a:solidFill>
                            <a:schemeClr val="dk1"/>
                          </a:solidFill>
                          <a:latin typeface="Amazon Ember" panose="02000000000000000000" pitchFamily="2" charset="0"/>
                          <a:ea typeface="Amazon Ember" panose="02000000000000000000" pitchFamily="2" charset="0"/>
                          <a:cs typeface="+mn-cs"/>
                        </a:rPr>
                        <a:t>.</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tc>
                <a:extLst>
                  <a:ext uri="{0D108BD9-81ED-4DB2-BD59-A6C34878D82A}">
                    <a16:rowId xmlns:a16="http://schemas.microsoft.com/office/drawing/2014/main" val="3086734617"/>
                  </a:ext>
                </a:extLst>
              </a:tr>
            </a:tbl>
          </a:graphicData>
        </a:graphic>
      </p:graphicFrame>
      <p:sp>
        <p:nvSpPr>
          <p:cNvPr id="4" name="Title 1">
            <a:extLst>
              <a:ext uri="{FF2B5EF4-FFF2-40B4-BE49-F238E27FC236}">
                <a16:creationId xmlns:a16="http://schemas.microsoft.com/office/drawing/2014/main" id="{B0A8D746-24AD-0146-A721-85C52993F2C0}"/>
              </a:ext>
            </a:extLst>
          </p:cNvPr>
          <p:cNvSpPr>
            <a:spLocks noGrp="1"/>
          </p:cNvSpPr>
          <p:nvPr>
            <p:ph type="title"/>
          </p:nvPr>
        </p:nvSpPr>
        <p:spPr>
          <a:xfrm>
            <a:off x="885040" y="2125838"/>
            <a:ext cx="10511991" cy="1164372"/>
          </a:xfrm>
        </p:spPr>
        <p:txBody>
          <a:bodyPr>
            <a:normAutofit/>
          </a:bodyPr>
          <a:lstStyle/>
          <a:p>
            <a:r>
              <a:rPr lang="en-US" sz="3400" dirty="0"/>
              <a:t>Business Account Navigation</a:t>
            </a:r>
          </a:p>
        </p:txBody>
      </p:sp>
      <p:pic>
        <p:nvPicPr>
          <p:cNvPr id="5" name="Picture 4">
            <a:extLst>
              <a:ext uri="{FF2B5EF4-FFF2-40B4-BE49-F238E27FC236}">
                <a16:creationId xmlns:a16="http://schemas.microsoft.com/office/drawing/2014/main" id="{BF918EE6-2CA8-454B-9719-12867BA23260}"/>
              </a:ext>
            </a:extLst>
          </p:cNvPr>
          <p:cNvPicPr>
            <a:picLocks noChangeAspect="1"/>
          </p:cNvPicPr>
          <p:nvPr/>
        </p:nvPicPr>
        <p:blipFill>
          <a:blip r:embed="rId4"/>
          <a:stretch>
            <a:fillRect/>
          </a:stretch>
        </p:blipFill>
        <p:spPr>
          <a:xfrm>
            <a:off x="627562" y="357577"/>
            <a:ext cx="10418660" cy="896688"/>
          </a:xfrm>
          <a:prstGeom prst="rect">
            <a:avLst/>
          </a:prstGeom>
        </p:spPr>
      </p:pic>
      <p:pic>
        <p:nvPicPr>
          <p:cNvPr id="7" name="Picture 6">
            <a:extLst>
              <a:ext uri="{FF2B5EF4-FFF2-40B4-BE49-F238E27FC236}">
                <a16:creationId xmlns:a16="http://schemas.microsoft.com/office/drawing/2014/main" id="{3A1B3798-FC0D-49A8-86F5-4B32A145C1A3}"/>
              </a:ext>
            </a:extLst>
          </p:cNvPr>
          <p:cNvPicPr>
            <a:picLocks noChangeAspect="1"/>
          </p:cNvPicPr>
          <p:nvPr/>
        </p:nvPicPr>
        <p:blipFill>
          <a:blip r:embed="rId5"/>
          <a:stretch>
            <a:fillRect/>
          </a:stretch>
        </p:blipFill>
        <p:spPr>
          <a:xfrm>
            <a:off x="8191453" y="894349"/>
            <a:ext cx="1737474" cy="2308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024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EE34-761C-3643-BC2D-5E2A1CC1AA5E}"/>
              </a:ext>
            </a:extLst>
          </p:cNvPr>
          <p:cNvSpPr>
            <a:spLocks noGrp="1"/>
          </p:cNvSpPr>
          <p:nvPr>
            <p:ph type="title"/>
          </p:nvPr>
        </p:nvSpPr>
        <p:spPr/>
        <p:txBody>
          <a:bodyPr/>
          <a:lstStyle/>
          <a:p>
            <a:r>
              <a:rPr lang="en-US" dirty="0"/>
              <a:t>Your Orders</a:t>
            </a:r>
          </a:p>
        </p:txBody>
      </p:sp>
      <p:pic>
        <p:nvPicPr>
          <p:cNvPr id="17" name="Picture 16"/>
          <p:cNvPicPr>
            <a:picLocks noChangeAspect="1"/>
          </p:cNvPicPr>
          <p:nvPr/>
        </p:nvPicPr>
        <p:blipFill rotWithShape="1">
          <a:blip r:embed="rId2"/>
          <a:srcRect b="35954"/>
          <a:stretch/>
        </p:blipFill>
        <p:spPr>
          <a:xfrm>
            <a:off x="970454" y="1823315"/>
            <a:ext cx="6113178" cy="3337770"/>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rotWithShape="1">
          <a:blip r:embed="rId3"/>
          <a:srcRect r="3800"/>
          <a:stretch/>
        </p:blipFill>
        <p:spPr>
          <a:xfrm>
            <a:off x="5003101" y="3079481"/>
            <a:ext cx="2603514" cy="2568757"/>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4"/>
          <a:stretch>
            <a:fillRect/>
          </a:stretch>
        </p:blipFill>
        <p:spPr>
          <a:xfrm>
            <a:off x="6742968" y="3984815"/>
            <a:ext cx="2364886" cy="1395374"/>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20"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This section of the account provides additional detail regarding the status of all orders placed</a:t>
            </a:r>
          </a:p>
          <a:p>
            <a:endParaRPr lang="en-US" sz="1800" dirty="0"/>
          </a:p>
          <a:p>
            <a:endParaRPr lang="en-US" sz="1800" b="1" dirty="0">
              <a:solidFill>
                <a:schemeClr val="accent1"/>
              </a:solidFill>
            </a:endParaRPr>
          </a:p>
        </p:txBody>
      </p:sp>
      <p:sp>
        <p:nvSpPr>
          <p:cNvPr id="21" name="Rectangle 20"/>
          <p:cNvSpPr/>
          <p:nvPr/>
        </p:nvSpPr>
        <p:spPr>
          <a:xfrm>
            <a:off x="7828695" y="1944036"/>
            <a:ext cx="3038597" cy="1077218"/>
          </a:xfrm>
          <a:prstGeom prst="rect">
            <a:avLst/>
          </a:prstGeom>
        </p:spPr>
        <p:txBody>
          <a:bodyPr wrap="square">
            <a:spAutoFit/>
          </a:bodyPr>
          <a:lstStyle/>
          <a:p>
            <a:pPr marL="227013" defTabSz="914354"/>
            <a:r>
              <a:rPr lang="en-US" sz="1600" dirty="0">
                <a:solidFill>
                  <a:schemeClr val="bg2"/>
                </a:solidFill>
                <a:latin typeface="Amazon Ember" panose="02000000000000000000" pitchFamily="2" charset="0"/>
                <a:ea typeface="Amazon Ember" panose="02000000000000000000" pitchFamily="2" charset="0"/>
              </a:rPr>
              <a:t>Take a variety of actions on your orders such as initiating returns or tracking the delivery of a package.</a:t>
            </a:r>
          </a:p>
        </p:txBody>
      </p:sp>
    </p:spTree>
    <p:extLst>
      <p:ext uri="{BB962C8B-B14F-4D97-AF65-F5344CB8AC3E}">
        <p14:creationId xmlns:p14="http://schemas.microsoft.com/office/powerpoint/2010/main" val="246361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ver Slide -1">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ank You Slide">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Slide -2">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ver Slide -2">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Slide - 2">
  <a:themeElements>
    <a:clrScheme name="Amazon Business">
      <a:dk1>
        <a:srgbClr val="222C3A"/>
      </a:dk1>
      <a:lt1>
        <a:srgbClr val="167CBD"/>
      </a:lt1>
      <a:dk2>
        <a:srgbClr val="44546A"/>
      </a:dk2>
      <a:lt2>
        <a:srgbClr val="025491"/>
      </a:lt2>
      <a:accent1>
        <a:srgbClr val="EAEDED"/>
      </a:accent1>
      <a:accent2>
        <a:srgbClr val="FAFAFA"/>
      </a:accent2>
      <a:accent3>
        <a:srgbClr val="FF8F00"/>
      </a:accent3>
      <a:accent4>
        <a:srgbClr val="36C2B3"/>
      </a:accent4>
      <a:accent5>
        <a:srgbClr val="000000"/>
      </a:accent5>
      <a:accent6>
        <a:srgbClr val="FFFFFF"/>
      </a:accent6>
      <a:hlink>
        <a:srgbClr val="167CBD"/>
      </a:hlink>
      <a:folHlink>
        <a:srgbClr val="222C3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 Dark Background">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 White Background">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a:themeElements>
    <a:clrScheme name="Custom 6">
      <a:dk1>
        <a:srgbClr val="222C3A"/>
      </a:dk1>
      <a:lt1>
        <a:srgbClr val="EAEDED"/>
      </a:lt1>
      <a:dk2>
        <a:srgbClr val="007CB6"/>
      </a:dk2>
      <a:lt2>
        <a:srgbClr val="001F3C"/>
      </a:lt2>
      <a:accent1>
        <a:srgbClr val="7FCCEC"/>
      </a:accent1>
      <a:accent2>
        <a:srgbClr val="F3F3F5"/>
      </a:accent2>
      <a:accent3>
        <a:srgbClr val="FFFFFF"/>
      </a:accent3>
      <a:accent4>
        <a:srgbClr val="36C2B3"/>
      </a:accent4>
      <a:accent5>
        <a:srgbClr val="FF8F00"/>
      </a:accent5>
      <a:accent6>
        <a:srgbClr val="FF7676"/>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Quotes">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ivider - with Image">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7D9AF1DD6A654EADF4E93BAFB6BBC7" ma:contentTypeVersion="1" ma:contentTypeDescription="Create a new document." ma:contentTypeScope="" ma:versionID="5e347e17051b10a5c5c6563c71c73c18">
  <xsd:schema xmlns:xsd="http://www.w3.org/2001/XMLSchema" xmlns:xs="http://www.w3.org/2001/XMLSchema" xmlns:p="http://schemas.microsoft.com/office/2006/metadata/properties" xmlns:ns2="5fbce2b0-38bc-417c-8693-715e3798b2e2" targetNamespace="http://schemas.microsoft.com/office/2006/metadata/properties" ma:root="true" ma:fieldsID="b3d75d0a34d53fc1be0bdddca941b945" ns2:_="">
    <xsd:import namespace="5fbce2b0-38bc-417c-8693-715e3798b2e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bce2b0-38bc-417c-8693-715e3798b2e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F13862-478E-46EB-913C-7EBBA9AF3E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bce2b0-38bc-417c-8693-715e3798b2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3475C7-514C-4BDE-AD89-76FC9B0A0CD5}">
  <ds:schemaRefs>
    <ds:schemaRef ds:uri="http://schemas.microsoft.com/sharepoint/v3/contenttype/forms"/>
  </ds:schemaRefs>
</ds:datastoreItem>
</file>

<file path=customXml/itemProps3.xml><?xml version="1.0" encoding="utf-8"?>
<ds:datastoreItem xmlns:ds="http://schemas.openxmlformats.org/officeDocument/2006/customXml" ds:itemID="{E1DBEF55-820D-4281-BA5A-B27B6CE8429A}">
  <ds:schemaRefs>
    <ds:schemaRef ds:uri="http://schemas.microsoft.com/office/2006/metadata/properties"/>
    <ds:schemaRef ds:uri="http://schemas.openxmlformats.org/package/2006/metadata/core-properties"/>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5fbce2b0-38bc-417c-8693-715e3798b2e2"/>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27544</TotalTime>
  <Words>878</Words>
  <Application>Microsoft Office PowerPoint</Application>
  <PresentationFormat>Widescreen</PresentationFormat>
  <Paragraphs>88</Paragraphs>
  <Slides>12</Slides>
  <Notes>0</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12</vt:i4>
      </vt:variant>
    </vt:vector>
  </HeadingPairs>
  <TitlesOfParts>
    <vt:vector size="29" baseType="lpstr">
      <vt:lpstr>Amazon Ember</vt:lpstr>
      <vt:lpstr>Amazon Ember Light</vt:lpstr>
      <vt:lpstr>Amazon Ember Thin</vt:lpstr>
      <vt:lpstr>Arial</vt:lpstr>
      <vt:lpstr>Calibri</vt:lpstr>
      <vt:lpstr>Courier New</vt:lpstr>
      <vt:lpstr>Helvetica</vt:lpstr>
      <vt:lpstr>Cover Slide -1</vt:lpstr>
      <vt:lpstr>Cover Slide -2</vt:lpstr>
      <vt:lpstr>1_Cover Slide -2</vt:lpstr>
      <vt:lpstr>Cover Slide - 2</vt:lpstr>
      <vt:lpstr>Title - Dark Background</vt:lpstr>
      <vt:lpstr>Title - White Background</vt:lpstr>
      <vt:lpstr>Content</vt:lpstr>
      <vt:lpstr>Quotes</vt:lpstr>
      <vt:lpstr>Divider - with Image</vt:lpstr>
      <vt:lpstr>Thank You Slide</vt:lpstr>
      <vt:lpstr>PowerPoint Presentation</vt:lpstr>
      <vt:lpstr>Table of Contents</vt:lpstr>
      <vt:lpstr>Inviting users to Amazon Business</vt:lpstr>
      <vt:lpstr>New to Amazon</vt:lpstr>
      <vt:lpstr>Existing Account with Work Email</vt:lpstr>
      <vt:lpstr>Amazon Business Benefits</vt:lpstr>
      <vt:lpstr>Business P            r  Shipping </vt:lpstr>
      <vt:lpstr>Business Account Navigation</vt:lpstr>
      <vt:lpstr>Your Orders</vt:lpstr>
      <vt:lpstr>Checkout – Payment Methods</vt:lpstr>
      <vt:lpstr>Checkout – Multiple Groups</vt:lpstr>
      <vt:lpstr>Business Customer Support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Amberle Huber</cp:lastModifiedBy>
  <cp:revision>176</cp:revision>
  <cp:lastPrinted>2018-09-19T19:55:46Z</cp:lastPrinted>
  <dcterms:created xsi:type="dcterms:W3CDTF">2018-07-27T17:42:54Z</dcterms:created>
  <dcterms:modified xsi:type="dcterms:W3CDTF">2019-06-03T21:53:18Z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0x010100B27D9AF1DD6A654EADF4E93BAFB6BBC7</vt:lpwstr>
  </property>
</Properties>
</file>