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708" r:id="rId5"/>
    <p:sldMasterId id="2147483719" r:id="rId6"/>
    <p:sldMasterId id="2147483699" r:id="rId7"/>
    <p:sldMasterId id="2147483648" r:id="rId8"/>
    <p:sldMasterId id="2147483676" r:id="rId9"/>
    <p:sldMasterId id="2147483683" r:id="rId10"/>
    <p:sldMasterId id="2147483661" r:id="rId11"/>
    <p:sldMasterId id="2147483694" r:id="rId12"/>
    <p:sldMasterId id="2147483696" r:id="rId13"/>
  </p:sldMasterIdLst>
  <p:notesMasterIdLst>
    <p:notesMasterId r:id="rId31"/>
  </p:notesMasterIdLst>
  <p:handoutMasterIdLst>
    <p:handoutMasterId r:id="rId32"/>
  </p:handoutMasterIdLst>
  <p:sldIdLst>
    <p:sldId id="256" r:id="rId14"/>
    <p:sldId id="319" r:id="rId15"/>
    <p:sldId id="320" r:id="rId16"/>
    <p:sldId id="321" r:id="rId17"/>
    <p:sldId id="322" r:id="rId18"/>
    <p:sldId id="305" r:id="rId19"/>
    <p:sldId id="307" r:id="rId20"/>
    <p:sldId id="355" r:id="rId21"/>
    <p:sldId id="341" r:id="rId22"/>
    <p:sldId id="357" r:id="rId23"/>
    <p:sldId id="352" r:id="rId24"/>
    <p:sldId id="353" r:id="rId25"/>
    <p:sldId id="354" r:id="rId26"/>
    <p:sldId id="358" r:id="rId27"/>
    <p:sldId id="349" r:id="rId28"/>
    <p:sldId id="337"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947"/>
    <a:srgbClr val="7FCCEC"/>
    <a:srgbClr val="FAFFFF"/>
    <a:srgbClr val="4474A3"/>
    <a:srgbClr val="F4F4F5"/>
    <a:srgbClr val="36C2B4"/>
    <a:srgbClr val="FF7676"/>
    <a:srgbClr val="101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05"/>
    <p:restoredTop sz="94141"/>
  </p:normalViewPr>
  <p:slideViewPr>
    <p:cSldViewPr snapToGrid="0" snapToObjects="1">
      <p:cViewPr varScale="1">
        <p:scale>
          <a:sx n="102" d="100"/>
          <a:sy n="102" d="100"/>
        </p:scale>
        <p:origin x="58" y="58"/>
      </p:cViewPr>
      <p:guideLst/>
    </p:cSldViewPr>
  </p:slideViewPr>
  <p:notesTextViewPr>
    <p:cViewPr>
      <p:scale>
        <a:sx n="1" d="1"/>
        <a:sy n="1" d="1"/>
      </p:scale>
      <p:origin x="0" y="0"/>
    </p:cViewPr>
  </p:notesTextViewPr>
  <p:notesViewPr>
    <p:cSldViewPr snapToGrid="0" snapToObjects="1">
      <p:cViewPr varScale="1">
        <p:scale>
          <a:sx n="114" d="100"/>
          <a:sy n="114" d="100"/>
        </p:scale>
        <p:origin x="35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theme" Target="theme/theme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ED7B29-7F87-2345-8569-0D4E74C42D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FA6244-C461-244B-B5BF-44B0C746A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49F6C9-2B3B-1045-9A01-F8D5A4C477B5}" type="datetimeFigureOut">
              <a:rPr lang="en-US" smtClean="0"/>
              <a:t>6/3/2019</a:t>
            </a:fld>
            <a:endParaRPr lang="en-US"/>
          </a:p>
        </p:txBody>
      </p:sp>
      <p:sp>
        <p:nvSpPr>
          <p:cNvPr id="4" name="Footer Placeholder 3">
            <a:extLst>
              <a:ext uri="{FF2B5EF4-FFF2-40B4-BE49-F238E27FC236}">
                <a16:creationId xmlns:a16="http://schemas.microsoft.com/office/drawing/2014/main" id="{C55DFE63-7FBC-0345-9573-0174685549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ACA74E-6F09-9445-9E47-22A50A0B2E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277024-0F3E-9546-A197-D7C591907AC9}" type="slidenum">
              <a:rPr lang="en-US" smtClean="0"/>
              <a:t>‹#›</a:t>
            </a:fld>
            <a:endParaRPr lang="en-US"/>
          </a:p>
        </p:txBody>
      </p:sp>
    </p:spTree>
    <p:extLst>
      <p:ext uri="{BB962C8B-B14F-4D97-AF65-F5344CB8AC3E}">
        <p14:creationId xmlns:p14="http://schemas.microsoft.com/office/powerpoint/2010/main" val="1105621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2336F-D7D1-2D45-97A8-5940AAC9E909}" type="datetimeFigureOut">
              <a:rPr lang="en-US" smtClean="0"/>
              <a:t>6/3/2019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D6F9C-AB60-6C45-BEBD-6BB2373F22D8}" type="slidenum">
              <a:rPr lang="en-US" smtClean="0"/>
              <a:t>‹#›</a:t>
            </a:fld>
            <a:endParaRPr lang="en-US"/>
          </a:p>
        </p:txBody>
      </p:sp>
    </p:spTree>
    <p:extLst>
      <p:ext uri="{BB962C8B-B14F-4D97-AF65-F5344CB8AC3E}">
        <p14:creationId xmlns:p14="http://schemas.microsoft.com/office/powerpoint/2010/main" val="1809351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094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Background -Content + Image">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06628" y="439838"/>
            <a:ext cx="1832400" cy="2708475"/>
          </a:xfrm>
        </p:spPr>
        <p:txBody>
          <a:bodyPr anchor="t" anchorCtr="0"/>
          <a:lstStyle>
            <a:lvl1pPr>
              <a:lnSpc>
                <a:spcPct val="90000"/>
              </a:lnSpc>
              <a:defRPr/>
            </a:lvl1pPr>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3727048"/>
            <a:ext cx="1850503" cy="2087965"/>
          </a:xfrm>
        </p:spPr>
        <p:txBody>
          <a:bodyPr/>
          <a:lstStyle>
            <a:lvl2pPr>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447C2423-B61C-CA43-B412-B9F5F16AFF01}"/>
              </a:ext>
            </a:extLst>
          </p:cNvPr>
          <p:cNvSpPr>
            <a:spLocks noGrp="1"/>
          </p:cNvSpPr>
          <p:nvPr>
            <p:ph type="pic" sz="quarter" idx="11"/>
          </p:nvPr>
        </p:nvSpPr>
        <p:spPr>
          <a:xfrm>
            <a:off x="3538847" y="1"/>
            <a:ext cx="8653153" cy="6858000"/>
          </a:xfrm>
        </p:spPr>
        <p:txBody>
          <a:bodyPr/>
          <a:lstStyle/>
          <a:p>
            <a:endParaRPr lang="en-US"/>
          </a:p>
        </p:txBody>
      </p:sp>
      <p:sp>
        <p:nvSpPr>
          <p:cNvPr id="13" name="Solid Title Slide">
            <a:extLst>
              <a:ext uri="{FF2B5EF4-FFF2-40B4-BE49-F238E27FC236}">
                <a16:creationId xmlns:a16="http://schemas.microsoft.com/office/drawing/2014/main" id="{0266FBBB-84A6-1847-B651-C61BC9F6ACE7}"/>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2673181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guide id="5" orient="horz" pos="1440" userDrawn="1">
          <p15:clr>
            <a:srgbClr val="FBAE40"/>
          </p15:clr>
        </p15:guide>
        <p15:guide id="6" pos="2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Background -Content only">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D505E00-A17B-FF49-A0DF-CCC484D7FB19}"/>
              </a:ext>
            </a:extLst>
          </p:cNvPr>
          <p:cNvSpPr/>
          <p:nvPr userDrawn="1"/>
        </p:nvSpPr>
        <p:spPr>
          <a:xfrm>
            <a:off x="5327333" y="-11699557"/>
            <a:ext cx="17114520" cy="1711452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lvl1pPr>
              <a:defRPr>
                <a:solidFill>
                  <a:schemeClr val="tx1"/>
                </a:solidFill>
              </a:defRPr>
            </a:lvl1pPr>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2109724"/>
            <a:ext cx="4377542" cy="2771034"/>
          </a:xfrm>
        </p:spPr>
        <p:txBody>
          <a:bodyPr numCol="2" spcCol="347472"/>
          <a:lstStyle>
            <a:lvl2pPr>
              <a:spcAft>
                <a:spcPts val="800"/>
              </a:spcAft>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olid Title Slide">
            <a:extLst>
              <a:ext uri="{FF2B5EF4-FFF2-40B4-BE49-F238E27FC236}">
                <a16:creationId xmlns:a16="http://schemas.microsoft.com/office/drawing/2014/main" id="{ED5185C9-3E63-BB47-8B0A-768B95554067}"/>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3070035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4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Background -Content &amp; Icons">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F857199-165F-6848-B3B1-DF80CA7679ED}"/>
              </a:ext>
            </a:extLst>
          </p:cNvPr>
          <p:cNvSpPr>
            <a:spLocks noGrp="1"/>
          </p:cNvSpPr>
          <p:nvPr>
            <p:ph type="pic" sz="quarter" idx="11"/>
          </p:nvPr>
        </p:nvSpPr>
        <p:spPr>
          <a:xfrm>
            <a:off x="1442879" y="2184648"/>
            <a:ext cx="1084262" cy="1084263"/>
          </a:xfrm>
        </p:spPr>
        <p:txBody>
          <a:bodyPr/>
          <a:lstStyle/>
          <a:p>
            <a:endParaRPr lang="en-US"/>
          </a:p>
        </p:txBody>
      </p:sp>
      <p:sp>
        <p:nvSpPr>
          <p:cNvPr id="12" name="Text Placeholder 2">
            <a:extLst>
              <a:ext uri="{FF2B5EF4-FFF2-40B4-BE49-F238E27FC236}">
                <a16:creationId xmlns:a16="http://schemas.microsoft.com/office/drawing/2014/main" id="{D8009F7D-C2B9-C645-B014-C9306B8E2CEB}"/>
              </a:ext>
            </a:extLst>
          </p:cNvPr>
          <p:cNvSpPr>
            <a:spLocks noGrp="1"/>
          </p:cNvSpPr>
          <p:nvPr>
            <p:ph type="body" sz="quarter" idx="12"/>
          </p:nvPr>
        </p:nvSpPr>
        <p:spPr>
          <a:xfrm>
            <a:off x="3520440"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E4E272F5-DD8B-254A-A098-AFA29B586AE0}"/>
              </a:ext>
            </a:extLst>
          </p:cNvPr>
          <p:cNvSpPr>
            <a:spLocks noGrp="1"/>
          </p:cNvSpPr>
          <p:nvPr>
            <p:ph type="pic" sz="quarter" idx="13"/>
          </p:nvPr>
        </p:nvSpPr>
        <p:spPr>
          <a:xfrm>
            <a:off x="4163219" y="2184648"/>
            <a:ext cx="1084262" cy="1084263"/>
          </a:xfrm>
        </p:spPr>
        <p:txBody>
          <a:bodyPr/>
          <a:lstStyle/>
          <a:p>
            <a:endParaRPr lang="en-US"/>
          </a:p>
        </p:txBody>
      </p:sp>
      <p:sp>
        <p:nvSpPr>
          <p:cNvPr id="14" name="Text Placeholder 2">
            <a:extLst>
              <a:ext uri="{FF2B5EF4-FFF2-40B4-BE49-F238E27FC236}">
                <a16:creationId xmlns:a16="http://schemas.microsoft.com/office/drawing/2014/main" id="{D912C7DA-AC6C-1F4E-9A61-1F8D9C82EF4F}"/>
              </a:ext>
            </a:extLst>
          </p:cNvPr>
          <p:cNvSpPr>
            <a:spLocks noGrp="1"/>
          </p:cNvSpPr>
          <p:nvPr>
            <p:ph type="body" sz="quarter" idx="14"/>
          </p:nvPr>
        </p:nvSpPr>
        <p:spPr>
          <a:xfrm>
            <a:off x="6257544"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3">
            <a:extLst>
              <a:ext uri="{FF2B5EF4-FFF2-40B4-BE49-F238E27FC236}">
                <a16:creationId xmlns:a16="http://schemas.microsoft.com/office/drawing/2014/main" id="{EE1BD140-D49F-4F4C-AAE5-03FA049A9F45}"/>
              </a:ext>
            </a:extLst>
          </p:cNvPr>
          <p:cNvSpPr>
            <a:spLocks noGrp="1"/>
          </p:cNvSpPr>
          <p:nvPr>
            <p:ph type="pic" sz="quarter" idx="15"/>
          </p:nvPr>
        </p:nvSpPr>
        <p:spPr>
          <a:xfrm>
            <a:off x="6900323" y="2184648"/>
            <a:ext cx="1084262" cy="1084263"/>
          </a:xfrm>
        </p:spPr>
        <p:txBody>
          <a:bodyPr/>
          <a:lstStyle/>
          <a:p>
            <a:endParaRPr lang="en-US"/>
          </a:p>
        </p:txBody>
      </p:sp>
      <p:sp>
        <p:nvSpPr>
          <p:cNvPr id="16" name="Text Placeholder 2">
            <a:extLst>
              <a:ext uri="{FF2B5EF4-FFF2-40B4-BE49-F238E27FC236}">
                <a16:creationId xmlns:a16="http://schemas.microsoft.com/office/drawing/2014/main" id="{E17320FB-3DCF-4A4A-B4F8-4426EAECFC2F}"/>
              </a:ext>
            </a:extLst>
          </p:cNvPr>
          <p:cNvSpPr>
            <a:spLocks noGrp="1"/>
          </p:cNvSpPr>
          <p:nvPr>
            <p:ph type="body" sz="quarter" idx="16"/>
          </p:nvPr>
        </p:nvSpPr>
        <p:spPr>
          <a:xfrm>
            <a:off x="9000744"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3">
            <a:extLst>
              <a:ext uri="{FF2B5EF4-FFF2-40B4-BE49-F238E27FC236}">
                <a16:creationId xmlns:a16="http://schemas.microsoft.com/office/drawing/2014/main" id="{1918CEDD-5243-D74F-9254-FC9EC72EF83B}"/>
              </a:ext>
            </a:extLst>
          </p:cNvPr>
          <p:cNvSpPr>
            <a:spLocks noGrp="1"/>
          </p:cNvSpPr>
          <p:nvPr>
            <p:ph type="pic" sz="quarter" idx="17"/>
          </p:nvPr>
        </p:nvSpPr>
        <p:spPr>
          <a:xfrm>
            <a:off x="9643523" y="2184648"/>
            <a:ext cx="1084262" cy="1084263"/>
          </a:xfrm>
        </p:spPr>
        <p:txBody>
          <a:bodyPr/>
          <a:lstStyle/>
          <a:p>
            <a:endParaRPr lang="en-US"/>
          </a:p>
        </p:txBody>
      </p:sp>
    </p:spTree>
    <p:extLst>
      <p:ext uri="{BB962C8B-B14F-4D97-AF65-F5344CB8AC3E}">
        <p14:creationId xmlns:p14="http://schemas.microsoft.com/office/powerpoint/2010/main" val="599347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Background - Section Overview">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0CD4A-D291-DE4D-BAF2-B93045FB06D1}"/>
              </a:ext>
            </a:extLst>
          </p:cNvPr>
          <p:cNvSpPr>
            <a:spLocks noGrp="1"/>
          </p:cNvSpPr>
          <p:nvPr>
            <p:ph type="title"/>
          </p:nvPr>
        </p:nvSpPr>
        <p:spPr>
          <a:xfrm>
            <a:off x="801624" y="650311"/>
            <a:ext cx="6696456" cy="2129465"/>
          </a:xfrm>
        </p:spPr>
        <p:txBody>
          <a:bodyPr anchor="t" anchorCtr="0"/>
          <a:lstStyle>
            <a:lvl1pPr>
              <a:lnSpc>
                <a:spcPct val="110000"/>
              </a:lnSpc>
              <a:defRPr sz="4400"/>
            </a:lvl1pPr>
          </a:lstStyle>
          <a:p>
            <a:r>
              <a:rPr lang="en-US" dirty="0"/>
              <a:t>Click to edit Master title style</a:t>
            </a:r>
          </a:p>
        </p:txBody>
      </p:sp>
      <p:sp>
        <p:nvSpPr>
          <p:cNvPr id="7" name="Text Placeholder 6">
            <a:extLst>
              <a:ext uri="{FF2B5EF4-FFF2-40B4-BE49-F238E27FC236}">
                <a16:creationId xmlns:a16="http://schemas.microsoft.com/office/drawing/2014/main" id="{84C9EE44-55EF-DF45-9D44-889E0FC9A9A6}"/>
              </a:ext>
            </a:extLst>
          </p:cNvPr>
          <p:cNvSpPr>
            <a:spLocks noGrp="1"/>
          </p:cNvSpPr>
          <p:nvPr>
            <p:ph type="body" sz="quarter" idx="10"/>
          </p:nvPr>
        </p:nvSpPr>
        <p:spPr>
          <a:xfrm>
            <a:off x="792481" y="3121025"/>
            <a:ext cx="6681216" cy="210978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0736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ckground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666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 Background -Callout - Paragraph/Sentence">
    <p:bg>
      <p:bgPr>
        <a:solidFill>
          <a:schemeClr val="bg1"/>
        </a:solidFill>
        <a:effectLst/>
      </p:bgPr>
    </p:bg>
    <p:spTree>
      <p:nvGrpSpPr>
        <p:cNvPr id="1" name=""/>
        <p:cNvGrpSpPr/>
        <p:nvPr/>
      </p:nvGrpSpPr>
      <p:grpSpPr>
        <a:xfrm>
          <a:off x="0" y="0"/>
          <a:ext cx="0" cy="0"/>
          <a:chOff x="0" y="0"/>
          <a:chExt cx="0" cy="0"/>
        </a:xfrm>
      </p:grpSpPr>
      <p:sp>
        <p:nvSpPr>
          <p:cNvPr id="10" name="Solid Title Slide">
            <a:extLst>
              <a:ext uri="{FF2B5EF4-FFF2-40B4-BE49-F238E27FC236}">
                <a16:creationId xmlns:a16="http://schemas.microsoft.com/office/drawing/2014/main" id="{382A7045-8C6B-7147-A2E6-C168905067C1}"/>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1" name="Oval 10">
            <a:extLst>
              <a:ext uri="{FF2B5EF4-FFF2-40B4-BE49-F238E27FC236}">
                <a16:creationId xmlns:a16="http://schemas.microsoft.com/office/drawing/2014/main" id="{9D2F7720-8B07-674C-8FA9-B74D14956A7C}"/>
              </a:ext>
            </a:extLst>
          </p:cNvPr>
          <p:cNvSpPr/>
          <p:nvPr userDrawn="1"/>
        </p:nvSpPr>
        <p:spPr>
          <a:xfrm>
            <a:off x="-2475317" y="734413"/>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1AB810-9A18-EE40-B982-51ABD1BB45E1}"/>
              </a:ext>
            </a:extLst>
          </p:cNvPr>
          <p:cNvSpPr/>
          <p:nvPr userDrawn="1"/>
        </p:nvSpPr>
        <p:spPr>
          <a:xfrm>
            <a:off x="2957394" y="712810"/>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A82CC7-FB9D-6341-A664-72655674FA53}"/>
              </a:ext>
            </a:extLst>
          </p:cNvPr>
          <p:cNvSpPr/>
          <p:nvPr userDrawn="1"/>
        </p:nvSpPr>
        <p:spPr>
          <a:xfrm>
            <a:off x="8390104" y="722538"/>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1570691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2D36A-D793-544C-A94F-E519243892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291" y="0"/>
            <a:ext cx="12216582" cy="6858000"/>
          </a:xfrm>
          <a:prstGeom prst="rect">
            <a:avLst/>
          </a:prstGeom>
        </p:spPr>
      </p:pic>
      <p:sp>
        <p:nvSpPr>
          <p:cNvPr id="8" name="Solid Title Slide">
            <a:extLst>
              <a:ext uri="{FF2B5EF4-FFF2-40B4-BE49-F238E27FC236}">
                <a16:creationId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FFC000"/>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2380258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 Imag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D1B505-4940-844E-824B-80B0603A6C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8" name="Solid Title Slide">
            <a:extLst>
              <a:ext uri="{FF2B5EF4-FFF2-40B4-BE49-F238E27FC236}">
                <a16:creationId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chemeClr val="accent1"/>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131587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Quote Slide -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B9FFC6-5A9E-6A40-950E-726C3D7BF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 y="0"/>
            <a:ext cx="12193803" cy="6858000"/>
          </a:xfrm>
          <a:prstGeom prst="rect">
            <a:avLst/>
          </a:prstGeom>
        </p:spPr>
      </p:pic>
      <p:sp>
        <p:nvSpPr>
          <p:cNvPr id="8" name="Solid Title Slide">
            <a:extLst>
              <a:ext uri="{FF2B5EF4-FFF2-40B4-BE49-F238E27FC236}">
                <a16:creationId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FFC000"/>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4182186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Quote Slide - Imag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8A58B0F-3B03-B747-A797-C0DAF74061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6927" y="0"/>
            <a:ext cx="12198927" cy="6858001"/>
          </a:xfrm>
          <a:prstGeom prst="rect">
            <a:avLst/>
          </a:prstGeom>
        </p:spPr>
      </p:pic>
      <p:sp>
        <p:nvSpPr>
          <p:cNvPr id="8" name="Solid Title Slide">
            <a:extLst>
              <a:ext uri="{FF2B5EF4-FFF2-40B4-BE49-F238E27FC236}">
                <a16:creationId xmlns:a16="http://schemas.microsoft.com/office/drawing/2014/main" id="{80DBCD93-0329-2748-9430-4FA56413CCC0}"/>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DD6D19EE-8D67-C247-8A8C-60E007EF6DA9}"/>
              </a:ext>
            </a:extLst>
          </p:cNvPr>
          <p:cNvSpPr/>
          <p:nvPr userDrawn="1"/>
        </p:nvSpPr>
        <p:spPr>
          <a:xfrm>
            <a:off x="-618068" y="2985052"/>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lid Title Slide">
            <a:extLst>
              <a:ext uri="{FF2B5EF4-FFF2-40B4-BE49-F238E27FC236}">
                <a16:creationId xmlns:a16="http://schemas.microsoft.com/office/drawing/2014/main" id="{3D0CAC49-8E69-8342-825D-D162228EEE29}"/>
              </a:ext>
            </a:extLst>
          </p:cNvPr>
          <p:cNvSpPr txBox="1"/>
          <p:nvPr userDrawn="1"/>
        </p:nvSpPr>
        <p:spPr>
          <a:xfrm>
            <a:off x="146068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7FCCEC"/>
                </a:solidFill>
                <a:latin typeface="Helvetica" pitchFamily="2" charset="0"/>
                <a:ea typeface="Bookerly" panose="02020602040305020204" pitchFamily="18" charset="0"/>
                <a:cs typeface="Bookerly" panose="02020602040305020204" pitchFamily="18" charset="0"/>
              </a:rPr>
              <a:t>”</a:t>
            </a:r>
          </a:p>
        </p:txBody>
      </p:sp>
      <p:sp>
        <p:nvSpPr>
          <p:cNvPr id="12" name="Text Placeholder 11">
            <a:extLst>
              <a:ext uri="{FF2B5EF4-FFF2-40B4-BE49-F238E27FC236}">
                <a16:creationId xmlns:a16="http://schemas.microsoft.com/office/drawing/2014/main" id="{CAB9D112-693D-314B-A427-BB652A64B838}"/>
              </a:ext>
            </a:extLst>
          </p:cNvPr>
          <p:cNvSpPr>
            <a:spLocks noGrp="1"/>
          </p:cNvSpPr>
          <p:nvPr>
            <p:ph type="body" sz="quarter" idx="10"/>
          </p:nvPr>
        </p:nvSpPr>
        <p:spPr>
          <a:xfrm>
            <a:off x="524574"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80371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16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 Imag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693605-2217-BC48-A4CE-1172A768C7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511" y="1"/>
            <a:ext cx="12233023" cy="6857999"/>
          </a:xfrm>
          <a:prstGeom prst="rect">
            <a:avLst/>
          </a:prstGeom>
        </p:spPr>
      </p:pic>
      <p:sp>
        <p:nvSpPr>
          <p:cNvPr id="11" name="Oval 10">
            <a:extLst>
              <a:ext uri="{FF2B5EF4-FFF2-40B4-BE49-F238E27FC236}">
                <a16:creationId xmlns:a16="http://schemas.microsoft.com/office/drawing/2014/main" id="{A0650168-AE9E-8142-BC3D-712743A48043}"/>
              </a:ext>
            </a:extLst>
          </p:cNvPr>
          <p:cNvSpPr/>
          <p:nvPr userDrawn="1"/>
        </p:nvSpPr>
        <p:spPr>
          <a:xfrm>
            <a:off x="8271932" y="2971800"/>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olid Title Slide">
            <a:extLst>
              <a:ext uri="{FF2B5EF4-FFF2-40B4-BE49-F238E27FC236}">
                <a16:creationId xmlns:a16="http://schemas.microsoft.com/office/drawing/2014/main" id="{A133F4E6-0A6D-D748-A80A-B63B9B51399B}"/>
              </a:ext>
            </a:extLst>
          </p:cNvPr>
          <p:cNvSpPr txBox="1"/>
          <p:nvPr userDrawn="1"/>
        </p:nvSpPr>
        <p:spPr>
          <a:xfrm>
            <a:off x="286123"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l"/>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3" name="Solid Title Slide">
            <a:extLst>
              <a:ext uri="{FF2B5EF4-FFF2-40B4-BE49-F238E27FC236}">
                <a16:creationId xmlns:a16="http://schemas.microsoft.com/office/drawing/2014/main" id="{DA9FD6D0-0456-C346-BD88-2C7628D5D441}"/>
              </a:ext>
            </a:extLst>
          </p:cNvPr>
          <p:cNvSpPr txBox="1"/>
          <p:nvPr userDrawn="1"/>
        </p:nvSpPr>
        <p:spPr>
          <a:xfrm>
            <a:off x="1005604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FFC000"/>
                </a:solidFill>
                <a:latin typeface="Helvetica" pitchFamily="2" charset="0"/>
                <a:ea typeface="Bookerly" panose="02020602040305020204" pitchFamily="18" charset="0"/>
                <a:cs typeface="Bookerly" panose="02020602040305020204" pitchFamily="18" charset="0"/>
              </a:rPr>
              <a:t>”</a:t>
            </a:r>
          </a:p>
        </p:txBody>
      </p:sp>
      <p:sp>
        <p:nvSpPr>
          <p:cNvPr id="14" name="Text Placeholder 11">
            <a:extLst>
              <a:ext uri="{FF2B5EF4-FFF2-40B4-BE49-F238E27FC236}">
                <a16:creationId xmlns:a16="http://schemas.microsoft.com/office/drawing/2014/main" id="{502DF8EA-5772-8C4B-BCB1-7FD59F69A5F7}"/>
              </a:ext>
            </a:extLst>
          </p:cNvPr>
          <p:cNvSpPr>
            <a:spLocks noGrp="1"/>
          </p:cNvSpPr>
          <p:nvPr>
            <p:ph type="body" sz="quarter" idx="10"/>
          </p:nvPr>
        </p:nvSpPr>
        <p:spPr>
          <a:xfrm>
            <a:off x="9034590"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3314515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ote Slide - Imag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9F33CD-A493-1948-AB51-F2A6E638B4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A0650168-AE9E-8142-BC3D-712743A48043}"/>
              </a:ext>
            </a:extLst>
          </p:cNvPr>
          <p:cNvSpPr/>
          <p:nvPr userDrawn="1"/>
        </p:nvSpPr>
        <p:spPr>
          <a:xfrm>
            <a:off x="8271932" y="2971800"/>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olid Title Slide">
            <a:extLst>
              <a:ext uri="{FF2B5EF4-FFF2-40B4-BE49-F238E27FC236}">
                <a16:creationId xmlns:a16="http://schemas.microsoft.com/office/drawing/2014/main" id="{A133F4E6-0A6D-D748-A80A-B63B9B51399B}"/>
              </a:ext>
            </a:extLst>
          </p:cNvPr>
          <p:cNvSpPr txBox="1"/>
          <p:nvPr userDrawn="1"/>
        </p:nvSpPr>
        <p:spPr>
          <a:xfrm>
            <a:off x="286123"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l"/>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3" name="Solid Title Slide">
            <a:extLst>
              <a:ext uri="{FF2B5EF4-FFF2-40B4-BE49-F238E27FC236}">
                <a16:creationId xmlns:a16="http://schemas.microsoft.com/office/drawing/2014/main" id="{DA9FD6D0-0456-C346-BD88-2C7628D5D441}"/>
              </a:ext>
            </a:extLst>
          </p:cNvPr>
          <p:cNvSpPr txBox="1"/>
          <p:nvPr userDrawn="1"/>
        </p:nvSpPr>
        <p:spPr>
          <a:xfrm>
            <a:off x="1005604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7FCCEC"/>
                </a:solidFill>
                <a:latin typeface="Helvetica" pitchFamily="2" charset="0"/>
                <a:ea typeface="Bookerly" panose="02020602040305020204" pitchFamily="18" charset="0"/>
                <a:cs typeface="Bookerly" panose="02020602040305020204" pitchFamily="18" charset="0"/>
              </a:rPr>
              <a:t>”</a:t>
            </a:r>
          </a:p>
        </p:txBody>
      </p:sp>
      <p:sp>
        <p:nvSpPr>
          <p:cNvPr id="14" name="Text Placeholder 11">
            <a:extLst>
              <a:ext uri="{FF2B5EF4-FFF2-40B4-BE49-F238E27FC236}">
                <a16:creationId xmlns:a16="http://schemas.microsoft.com/office/drawing/2014/main" id="{502DF8EA-5772-8C4B-BCB1-7FD59F69A5F7}"/>
              </a:ext>
            </a:extLst>
          </p:cNvPr>
          <p:cNvSpPr>
            <a:spLocks noGrp="1"/>
          </p:cNvSpPr>
          <p:nvPr>
            <p:ph type="body" sz="quarter" idx="10"/>
          </p:nvPr>
        </p:nvSpPr>
        <p:spPr>
          <a:xfrm>
            <a:off x="9034590"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377781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Quote Slide - Im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5785B-5A1D-764E-A764-E4CCABAE8B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1" name="Oval 10">
            <a:extLst>
              <a:ext uri="{FF2B5EF4-FFF2-40B4-BE49-F238E27FC236}">
                <a16:creationId xmlns:a16="http://schemas.microsoft.com/office/drawing/2014/main" id="{A0650168-AE9E-8142-BC3D-712743A48043}"/>
              </a:ext>
            </a:extLst>
          </p:cNvPr>
          <p:cNvSpPr/>
          <p:nvPr userDrawn="1"/>
        </p:nvSpPr>
        <p:spPr>
          <a:xfrm>
            <a:off x="8271932" y="2971800"/>
            <a:ext cx="4690534" cy="46905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olid Title Slide">
            <a:extLst>
              <a:ext uri="{FF2B5EF4-FFF2-40B4-BE49-F238E27FC236}">
                <a16:creationId xmlns:a16="http://schemas.microsoft.com/office/drawing/2014/main" id="{A133F4E6-0A6D-D748-A80A-B63B9B51399B}"/>
              </a:ext>
            </a:extLst>
          </p:cNvPr>
          <p:cNvSpPr txBox="1"/>
          <p:nvPr userDrawn="1"/>
        </p:nvSpPr>
        <p:spPr>
          <a:xfrm>
            <a:off x="286123"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l"/>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3" name="Solid Title Slide">
            <a:extLst>
              <a:ext uri="{FF2B5EF4-FFF2-40B4-BE49-F238E27FC236}">
                <a16:creationId xmlns:a16="http://schemas.microsoft.com/office/drawing/2014/main" id="{DA9FD6D0-0456-C346-BD88-2C7628D5D441}"/>
              </a:ext>
            </a:extLst>
          </p:cNvPr>
          <p:cNvSpPr txBox="1"/>
          <p:nvPr userDrawn="1"/>
        </p:nvSpPr>
        <p:spPr>
          <a:xfrm>
            <a:off x="10056048" y="3233928"/>
            <a:ext cx="342712" cy="14568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r>
              <a:rPr lang="en-US" sz="8800" b="1" dirty="0">
                <a:solidFill>
                  <a:srgbClr val="7FCCEC"/>
                </a:solidFill>
                <a:latin typeface="Helvetica" pitchFamily="2" charset="0"/>
                <a:ea typeface="Bookerly" panose="02020602040305020204" pitchFamily="18" charset="0"/>
                <a:cs typeface="Bookerly" panose="02020602040305020204" pitchFamily="18" charset="0"/>
              </a:rPr>
              <a:t>”</a:t>
            </a:r>
          </a:p>
        </p:txBody>
      </p:sp>
      <p:sp>
        <p:nvSpPr>
          <p:cNvPr id="14" name="Text Placeholder 11">
            <a:extLst>
              <a:ext uri="{FF2B5EF4-FFF2-40B4-BE49-F238E27FC236}">
                <a16:creationId xmlns:a16="http://schemas.microsoft.com/office/drawing/2014/main" id="{502DF8EA-5772-8C4B-BCB1-7FD59F69A5F7}"/>
              </a:ext>
            </a:extLst>
          </p:cNvPr>
          <p:cNvSpPr>
            <a:spLocks noGrp="1"/>
          </p:cNvSpPr>
          <p:nvPr>
            <p:ph type="body" sz="quarter" idx="10"/>
          </p:nvPr>
        </p:nvSpPr>
        <p:spPr>
          <a:xfrm>
            <a:off x="9034590" y="4217989"/>
            <a:ext cx="2803842" cy="2121852"/>
          </a:xfrm>
        </p:spPr>
        <p:txBody>
          <a:bodyPr/>
          <a:lstStyle/>
          <a:p>
            <a:pPr lvl="0"/>
            <a:r>
              <a:rPr lang="en-US" dirty="0"/>
              <a:t>Edit Master text styles</a:t>
            </a:r>
          </a:p>
        </p:txBody>
      </p:sp>
    </p:spTree>
    <p:extLst>
      <p:ext uri="{BB962C8B-B14F-4D97-AF65-F5344CB8AC3E}">
        <p14:creationId xmlns:p14="http://schemas.microsoft.com/office/powerpoint/2010/main" val="111149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9" name="Picture 8">
            <a:extLst>
              <a:ext uri="{FF2B5EF4-FFF2-40B4-BE49-F238E27FC236}">
                <a16:creationId xmlns:a16="http://schemas.microsoft.com/office/drawing/2014/main" id="{612DD17F-53B0-704B-9CC4-0A4AC096D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1310815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32" userDrawn="1">
          <p15:clr>
            <a:srgbClr val="FBAE40"/>
          </p15:clr>
        </p15:guide>
        <p15:guide id="4" pos="364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Divider -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93336F-BD41-4D48-BAF9-E8035389D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294418"/>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EC41D797-375D-5D43-9E0D-E9F79BB4205F}"/>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08EFA590-12C7-A444-94F0-D3988C39C3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1" name="Title Placeholder 1">
            <a:extLst>
              <a:ext uri="{FF2B5EF4-FFF2-40B4-BE49-F238E27FC236}">
                <a16:creationId xmlns:a16="http://schemas.microsoft.com/office/drawing/2014/main" id="{D51BEDC5-B7DC-5C4C-88DC-222D8C012C36}"/>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735016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71697-331B-DD4D-AC06-B0007A0E84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0" name="Oval 9">
            <a:extLst>
              <a:ext uri="{FF2B5EF4-FFF2-40B4-BE49-F238E27FC236}">
                <a16:creationId xmlns:a16="http://schemas.microsoft.com/office/drawing/2014/main" id="{504BFBFC-B1D6-794E-9141-9BE090B4DCD4}"/>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CE6CFBCD-FD45-164B-8ED0-E0DD94750A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2" name="Title Placeholder 1">
            <a:extLst>
              <a:ext uri="{FF2B5EF4-FFF2-40B4-BE49-F238E27FC236}">
                <a16:creationId xmlns:a16="http://schemas.microsoft.com/office/drawing/2014/main" id="{53CAD8CD-F47F-014D-AB49-FACE8619F6C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4077367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447" y="0"/>
            <a:ext cx="12212894"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C2B0ABC1-4DEF-8543-9FA3-5090C8949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37810824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ivider -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AA9CF6-0AAF-E148-BBC1-77A73F747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65F99CE3-F896-A844-A67C-0ADE698EA6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4141811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5157"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2577071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023A06-91C3-BE4C-B50D-D4D411865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0"/>
            <a:ext cx="12192001"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1044964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035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546FD3F2-34E4-0D42-AF2C-2C74162368F0}"/>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accent3"/>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10" name="Picture 9">
            <a:extLst>
              <a:ext uri="{FF2B5EF4-FFF2-40B4-BE49-F238E27FC236}">
                <a16:creationId xmlns:a16="http://schemas.microsoft.com/office/drawing/2014/main" id="{FAAEB8BD-3FE4-D94C-BB1F-D1367F5F55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3143574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31421-7108-184A-A7E8-03D4C36E5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54" y="0"/>
            <a:ext cx="12255908" cy="6858000"/>
          </a:xfrm>
          <a:prstGeom prst="rect">
            <a:avLst/>
          </a:prstGeom>
        </p:spPr>
      </p:pic>
      <p:sp>
        <p:nvSpPr>
          <p:cNvPr id="8" name="Oval 7">
            <a:extLst>
              <a:ext uri="{FF2B5EF4-FFF2-40B4-BE49-F238E27FC236}">
                <a16:creationId xmlns:a16="http://schemas.microsoft.com/office/drawing/2014/main" id="{5501E082-9B3B-2346-BD09-3CE5B933382A}"/>
              </a:ext>
            </a:extLst>
          </p:cNvPr>
          <p:cNvSpPr/>
          <p:nvPr userDrawn="1"/>
        </p:nvSpPr>
        <p:spPr>
          <a:xfrm>
            <a:off x="-1199902" y="717170"/>
            <a:ext cx="6998208" cy="69982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4EBEC7AC-7749-FD42-A05A-05C102C54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709750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0DA09C-F92B-7A42-803C-9E7AE91B258C}"/>
              </a:ext>
            </a:extLst>
          </p:cNvPr>
          <p:cNvSpPr>
            <a:spLocks noGrp="1"/>
          </p:cNvSpPr>
          <p:nvPr>
            <p:ph type="title"/>
          </p:nvPr>
        </p:nvSpPr>
        <p:spPr>
          <a:xfrm>
            <a:off x="0" y="3655441"/>
            <a:ext cx="12192000" cy="512699"/>
          </a:xfrm>
        </p:spPr>
        <p:txBody>
          <a:bodyPr>
            <a:noAutofit/>
          </a:bodyPr>
          <a:lstStyle>
            <a:lvl1pPr>
              <a:defRPr sz="3400" b="0" i="0">
                <a:latin typeface="Amazon Ember Light" panose="02000000000000000000" pitchFamily="2" charset="0"/>
                <a:ea typeface="Amazon Ember Light"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72867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32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olid Title Slide">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11" name="Oval 10">
            <a:extLst>
              <a:ext uri="{FF2B5EF4-FFF2-40B4-BE49-F238E27FC236}">
                <a16:creationId xmlns:a16="http://schemas.microsoft.com/office/drawing/2014/main" id="{43B94506-3F8F-FF41-9C48-0E05FE086B21}"/>
              </a:ext>
            </a:extLst>
          </p:cNvPr>
          <p:cNvSpPr/>
          <p:nvPr userDrawn="1"/>
        </p:nvSpPr>
        <p:spPr>
          <a:xfrm>
            <a:off x="-1219200" y="753947"/>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19316" y="2489200"/>
            <a:ext cx="3966440" cy="3282208"/>
          </a:xfrm>
        </p:spPr>
        <p:txBody>
          <a:bodyPr anchor="ctr" anchorCtr="0"/>
          <a:lstStyle>
            <a:lvl1pPr>
              <a:defRPr sz="4000" b="0" i="0">
                <a:solidFill>
                  <a:schemeClr val="tx2"/>
                </a:solidFill>
                <a:latin typeface="Amazon Ember Light" panose="02000000000000000000" pitchFamily="2" charset="0"/>
                <a:ea typeface="Amazon Ember Light" panose="02000000000000000000" pitchFamily="2" charset="0"/>
              </a:defRPr>
            </a:lvl1pPr>
          </a:lstStyle>
          <a:p>
            <a:r>
              <a:rPr lang="en-US" dirty="0"/>
              <a:t>Title Slide</a:t>
            </a:r>
          </a:p>
        </p:txBody>
      </p:sp>
      <p:pic>
        <p:nvPicPr>
          <p:cNvPr id="16" name="Picture 15">
            <a:extLst>
              <a:ext uri="{FF2B5EF4-FFF2-40B4-BE49-F238E27FC236}">
                <a16:creationId xmlns:a16="http://schemas.microsoft.com/office/drawing/2014/main" id="{78C1317B-2CC3-C14E-9D35-821D8F921C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0100" y="1533446"/>
            <a:ext cx="2270596" cy="371554"/>
          </a:xfrm>
          <a:prstGeom prst="rect">
            <a:avLst/>
          </a:prstGeom>
        </p:spPr>
      </p:pic>
      <p:sp>
        <p:nvSpPr>
          <p:cNvPr id="10" name="Text Placeholder 1">
            <a:extLst>
              <a:ext uri="{FF2B5EF4-FFF2-40B4-BE49-F238E27FC236}">
                <a16:creationId xmlns:a16="http://schemas.microsoft.com/office/drawing/2014/main" id="{34CC7A6C-8F0F-614B-9C23-F3B4374E0F71}"/>
              </a:ext>
            </a:extLst>
          </p:cNvPr>
          <p:cNvSpPr>
            <a:spLocks noGrp="1"/>
          </p:cNvSpPr>
          <p:nvPr>
            <p:ph type="body" sz="quarter" idx="11" hasCustomPrompt="1"/>
          </p:nvPr>
        </p:nvSpPr>
        <p:spPr>
          <a:xfrm>
            <a:off x="6642100" y="4124795"/>
            <a:ext cx="2225139" cy="626161"/>
          </a:xfrm>
        </p:spPr>
        <p:txBody>
          <a:bodyPr anchor="ctr" anchorCtr="0"/>
          <a:lstStyle>
            <a:lvl1pPr>
              <a:lnSpc>
                <a:spcPct val="110000"/>
              </a:lnSpc>
              <a:spcAft>
                <a:spcPts val="400"/>
              </a:spcAft>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15" name="Text Placeholder 1">
            <a:extLst>
              <a:ext uri="{FF2B5EF4-FFF2-40B4-BE49-F238E27FC236}">
                <a16:creationId xmlns:a16="http://schemas.microsoft.com/office/drawing/2014/main" id="{CEF155D8-E4BC-FC4C-A068-9F7CC28EF1AF}"/>
              </a:ext>
            </a:extLst>
          </p:cNvPr>
          <p:cNvSpPr>
            <a:spLocks noGrp="1"/>
          </p:cNvSpPr>
          <p:nvPr>
            <p:ph type="body" sz="quarter" idx="12" hasCustomPrompt="1"/>
          </p:nvPr>
        </p:nvSpPr>
        <p:spPr>
          <a:xfrm>
            <a:off x="6654800" y="5181437"/>
            <a:ext cx="2225139" cy="297048"/>
          </a:xfrm>
        </p:spPr>
        <p:txBody>
          <a:bodyPr/>
          <a:lstStyle>
            <a:lvl1pPr>
              <a:defRPr sz="1400">
                <a:solidFill>
                  <a:schemeClr val="accent3"/>
                </a:solidFill>
              </a:defRPr>
            </a:lvl1pPr>
          </a:lstStyle>
          <a:p>
            <a:r>
              <a:rPr lang="en-US" dirty="0"/>
              <a:t>Date of Presentation</a:t>
            </a:r>
          </a:p>
        </p:txBody>
      </p:sp>
      <p:cxnSp>
        <p:nvCxnSpPr>
          <p:cNvPr id="19" name="Straight Connector 18">
            <a:extLst>
              <a:ext uri="{FF2B5EF4-FFF2-40B4-BE49-F238E27FC236}">
                <a16:creationId xmlns:a16="http://schemas.microsoft.com/office/drawing/2014/main" id="{2E08F5B2-F919-4244-9653-CD3F29A6C06D}"/>
              </a:ext>
            </a:extLst>
          </p:cNvPr>
          <p:cNvCxnSpPr>
            <a:cxnSpLocks/>
          </p:cNvCxnSpPr>
          <p:nvPr userDrawn="1"/>
        </p:nvCxnSpPr>
        <p:spPr>
          <a:xfrm>
            <a:off x="6642100" y="4905335"/>
            <a:ext cx="39878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057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llout - Paragraph/Sentenc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AB91427-8432-8B4C-B20C-60F947E24EBE}"/>
              </a:ext>
            </a:extLst>
          </p:cNvPr>
          <p:cNvSpPr/>
          <p:nvPr userDrawn="1"/>
        </p:nvSpPr>
        <p:spPr>
          <a:xfrm>
            <a:off x="-2463441" y="734413"/>
            <a:ext cx="5367647" cy="5367647"/>
          </a:xfrm>
          <a:prstGeom prst="ellipse">
            <a:avLst/>
          </a:prstGeom>
          <a:solidFill>
            <a:schemeClr val="accent3">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0404BFF-22D4-BF43-905B-A22368C38A87}"/>
              </a:ext>
            </a:extLst>
          </p:cNvPr>
          <p:cNvSpPr/>
          <p:nvPr userDrawn="1"/>
        </p:nvSpPr>
        <p:spPr>
          <a:xfrm>
            <a:off x="2957394" y="712810"/>
            <a:ext cx="5367647" cy="5367647"/>
          </a:xfrm>
          <a:prstGeom prst="ellipse">
            <a:avLst/>
          </a:prstGeom>
          <a:solidFill>
            <a:schemeClr val="accent3">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lid Title Slide">
            <a:extLst>
              <a:ext uri="{FF2B5EF4-FFF2-40B4-BE49-F238E27FC236}">
                <a16:creationId xmlns:a16="http://schemas.microsoft.com/office/drawing/2014/main" id="{0B2A5112-915C-D649-A4DC-2881D330ECD9}"/>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4A5F07C5-5609-194B-9014-ED7703745ACE}"/>
              </a:ext>
            </a:extLst>
          </p:cNvPr>
          <p:cNvSpPr/>
          <p:nvPr userDrawn="1"/>
        </p:nvSpPr>
        <p:spPr>
          <a:xfrm>
            <a:off x="8390104" y="722538"/>
            <a:ext cx="5367647" cy="5367647"/>
          </a:xfrm>
          <a:prstGeom prst="ellipse">
            <a:avLst/>
          </a:prstGeom>
          <a:solidFill>
            <a:schemeClr val="accent3">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33409207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ckground -Callout - Paragraph/Sentence">
    <p:bg>
      <p:bgPr>
        <a:solidFill>
          <a:schemeClr val="bg1"/>
        </a:solidFill>
        <a:effectLst/>
      </p:bgPr>
    </p:bg>
    <p:spTree>
      <p:nvGrpSpPr>
        <p:cNvPr id="1" name=""/>
        <p:cNvGrpSpPr/>
        <p:nvPr/>
      </p:nvGrpSpPr>
      <p:grpSpPr>
        <a:xfrm>
          <a:off x="0" y="0"/>
          <a:ext cx="0" cy="0"/>
          <a:chOff x="0" y="0"/>
          <a:chExt cx="0" cy="0"/>
        </a:xfrm>
      </p:grpSpPr>
      <p:sp>
        <p:nvSpPr>
          <p:cNvPr id="10" name="Solid Title Slide">
            <a:extLst>
              <a:ext uri="{FF2B5EF4-FFF2-40B4-BE49-F238E27FC236}">
                <a16:creationId xmlns:a16="http://schemas.microsoft.com/office/drawing/2014/main" id="{382A7045-8C6B-7147-A2E6-C168905067C1}"/>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1" name="Oval 10">
            <a:extLst>
              <a:ext uri="{FF2B5EF4-FFF2-40B4-BE49-F238E27FC236}">
                <a16:creationId xmlns:a16="http://schemas.microsoft.com/office/drawing/2014/main" id="{9D2F7720-8B07-674C-8FA9-B74D14956A7C}"/>
              </a:ext>
            </a:extLst>
          </p:cNvPr>
          <p:cNvSpPr/>
          <p:nvPr userDrawn="1"/>
        </p:nvSpPr>
        <p:spPr>
          <a:xfrm>
            <a:off x="-2475317" y="734413"/>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1AB810-9A18-EE40-B982-51ABD1BB45E1}"/>
              </a:ext>
            </a:extLst>
          </p:cNvPr>
          <p:cNvSpPr/>
          <p:nvPr userDrawn="1"/>
        </p:nvSpPr>
        <p:spPr>
          <a:xfrm>
            <a:off x="2957394" y="712810"/>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A82CC7-FB9D-6341-A664-72655674FA53}"/>
              </a:ext>
            </a:extLst>
          </p:cNvPr>
          <p:cNvSpPr/>
          <p:nvPr userDrawn="1"/>
        </p:nvSpPr>
        <p:spPr>
          <a:xfrm>
            <a:off x="8390104" y="722538"/>
            <a:ext cx="5367647" cy="5367647"/>
          </a:xfrm>
          <a:prstGeom prst="ellipse">
            <a:avLst/>
          </a:prstGeom>
          <a:solidFill>
            <a:schemeClr val="accent3">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3258020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Content + Chart">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3309837"/>
            <a:ext cx="3586163" cy="862114"/>
          </a:xfrm>
        </p:spPr>
        <p:txBody>
          <a:bodyPr/>
          <a:lstStyle>
            <a:lvl2pPr>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2250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guide id="5" orient="horz" pos="14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Content &amp; Icons - V2">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C977420-095B-2942-8DA8-F0BA76693050}"/>
              </a:ext>
            </a:extLst>
          </p:cNvPr>
          <p:cNvSpPr/>
          <p:nvPr userDrawn="1"/>
        </p:nvSpPr>
        <p:spPr>
          <a:xfrm>
            <a:off x="5327333" y="-11699557"/>
            <a:ext cx="17114520" cy="1711452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2536761" y="2521166"/>
            <a:ext cx="7405116" cy="593509"/>
          </a:xfrm>
        </p:spPr>
        <p:txBody>
          <a:bodyPr numCol="1" spcCol="347472"/>
          <a:lstStyle>
            <a:lvl1pPr algn="l">
              <a:defRPr sz="1600"/>
            </a:lvl1pPr>
            <a:lvl2pPr algn="l">
              <a:spcAft>
                <a:spcPts val="800"/>
              </a:spcAft>
              <a:defRPr b="0" i="0">
                <a:latin typeface="Amazon Ember Light" panose="02000000000000000000" pitchFamily="2" charset="0"/>
                <a:ea typeface="Amazon Ember Light" panose="02000000000000000000" pitchFamily="2" charset="0"/>
              </a:defRPr>
            </a:lvl2pPr>
            <a:lvl3pPr algn="l">
              <a:defRPr b="0" i="0">
                <a:latin typeface="Amazon Ember Light" panose="02000000000000000000" pitchFamily="2" charset="0"/>
                <a:ea typeface="Amazon Ember Light" panose="02000000000000000000" pitchFamily="2" charset="0"/>
              </a:defRPr>
            </a:lvl3pPr>
            <a:lvl4pPr algn="l">
              <a:defRPr b="0" i="0">
                <a:latin typeface="Amazon Ember Light" panose="02000000000000000000" pitchFamily="2" charset="0"/>
                <a:ea typeface="Amazon Ember Light" panose="02000000000000000000" pitchFamily="2" charset="0"/>
              </a:defRPr>
            </a:lvl4pPr>
            <a:lvl5pPr algn="l">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F857199-165F-6848-B3B1-DF80CA7679ED}"/>
              </a:ext>
            </a:extLst>
          </p:cNvPr>
          <p:cNvSpPr>
            <a:spLocks noGrp="1"/>
          </p:cNvSpPr>
          <p:nvPr>
            <p:ph type="pic" sz="quarter" idx="11"/>
          </p:nvPr>
        </p:nvSpPr>
        <p:spPr>
          <a:xfrm>
            <a:off x="926018" y="2306854"/>
            <a:ext cx="1084262" cy="1084263"/>
          </a:xfrm>
        </p:spPr>
        <p:txBody>
          <a:bodyPr/>
          <a:lstStyle/>
          <a:p>
            <a:endParaRPr lang="en-US"/>
          </a:p>
        </p:txBody>
      </p:sp>
      <p:sp>
        <p:nvSpPr>
          <p:cNvPr id="18" name="Text Placeholder 2">
            <a:extLst>
              <a:ext uri="{FF2B5EF4-FFF2-40B4-BE49-F238E27FC236}">
                <a16:creationId xmlns:a16="http://schemas.microsoft.com/office/drawing/2014/main" id="{B1F38B45-D24A-DA41-A44F-4F12ABC1D7D1}"/>
              </a:ext>
            </a:extLst>
          </p:cNvPr>
          <p:cNvSpPr>
            <a:spLocks noGrp="1"/>
          </p:cNvSpPr>
          <p:nvPr>
            <p:ph type="body" sz="quarter" idx="12"/>
          </p:nvPr>
        </p:nvSpPr>
        <p:spPr>
          <a:xfrm>
            <a:off x="2536761" y="4457129"/>
            <a:ext cx="7405116" cy="672084"/>
          </a:xfrm>
        </p:spPr>
        <p:txBody>
          <a:bodyPr numCol="1" spcCol="347472"/>
          <a:lstStyle>
            <a:lvl1pPr algn="l">
              <a:defRPr sz="1600"/>
            </a:lvl1pPr>
            <a:lvl2pPr algn="l">
              <a:spcAft>
                <a:spcPts val="800"/>
              </a:spcAft>
              <a:defRPr b="0" i="0">
                <a:latin typeface="Amazon Ember Light" panose="02000000000000000000" pitchFamily="2" charset="0"/>
                <a:ea typeface="Amazon Ember Light" panose="02000000000000000000" pitchFamily="2" charset="0"/>
              </a:defRPr>
            </a:lvl2pPr>
            <a:lvl3pPr algn="l">
              <a:defRPr b="0" i="0">
                <a:latin typeface="Amazon Ember Light" panose="02000000000000000000" pitchFamily="2" charset="0"/>
                <a:ea typeface="Amazon Ember Light" panose="02000000000000000000" pitchFamily="2" charset="0"/>
              </a:defRPr>
            </a:lvl3pPr>
            <a:lvl4pPr algn="l">
              <a:defRPr b="0" i="0">
                <a:latin typeface="Amazon Ember Light" panose="02000000000000000000" pitchFamily="2" charset="0"/>
                <a:ea typeface="Amazon Ember Light" panose="02000000000000000000" pitchFamily="2" charset="0"/>
              </a:defRPr>
            </a:lvl4pPr>
            <a:lvl5pPr algn="l">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3">
            <a:extLst>
              <a:ext uri="{FF2B5EF4-FFF2-40B4-BE49-F238E27FC236}">
                <a16:creationId xmlns:a16="http://schemas.microsoft.com/office/drawing/2014/main" id="{AB6D5589-9C2E-4D47-A397-A92810DACCAA}"/>
              </a:ext>
            </a:extLst>
          </p:cNvPr>
          <p:cNvSpPr>
            <a:spLocks noGrp="1"/>
          </p:cNvSpPr>
          <p:nvPr>
            <p:ph type="pic" sz="quarter" idx="13"/>
          </p:nvPr>
        </p:nvSpPr>
        <p:spPr>
          <a:xfrm>
            <a:off x="926018" y="4242816"/>
            <a:ext cx="1084262" cy="1084263"/>
          </a:xfrm>
        </p:spPr>
        <p:txBody>
          <a:bodyPr/>
          <a:lstStyle/>
          <a:p>
            <a:endParaRPr lang="en-US"/>
          </a:p>
        </p:txBody>
      </p:sp>
      <p:sp>
        <p:nvSpPr>
          <p:cNvPr id="12" name="Solid Title Slide">
            <a:extLst>
              <a:ext uri="{FF2B5EF4-FFF2-40B4-BE49-F238E27FC236}">
                <a16:creationId xmlns:a16="http://schemas.microsoft.com/office/drawing/2014/main" id="{F47CD0E2-894B-2646-A2A8-703CF5AB27BD}"/>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1472419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10.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5.emf"/><Relationship Id="rId4" Type="http://schemas.openxmlformats.org/officeDocument/2006/relationships/slideLayout" Target="../slideLayouts/slideLayout1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9.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310E08-1095-984E-8029-030D4228F2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Oval 4">
            <a:extLst>
              <a:ext uri="{FF2B5EF4-FFF2-40B4-BE49-F238E27FC236}">
                <a16:creationId xmlns:a16="http://schemas.microsoft.com/office/drawing/2014/main" id="{B0229997-0B1F-D740-B67D-CAC399116694}"/>
              </a:ext>
            </a:extLst>
          </p:cNvPr>
          <p:cNvSpPr/>
          <p:nvPr userDrawn="1"/>
        </p:nvSpPr>
        <p:spPr>
          <a:xfrm>
            <a:off x="-581844" y="3893543"/>
            <a:ext cx="5150178" cy="51501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4A9E74-B2C2-114C-B752-9CF1A1B99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853" y="5401977"/>
            <a:ext cx="3543547" cy="570998"/>
          </a:xfrm>
          <a:prstGeom prst="rect">
            <a:avLst/>
          </a:prstGeom>
        </p:spPr>
      </p:pic>
    </p:spTree>
    <p:extLst>
      <p:ext uri="{BB962C8B-B14F-4D97-AF65-F5344CB8AC3E}">
        <p14:creationId xmlns:p14="http://schemas.microsoft.com/office/powerpoint/2010/main" val="221477246"/>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54D890-0296-5047-84E4-8C88DEF5BF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1941" y="2657856"/>
            <a:ext cx="3748117" cy="603963"/>
          </a:xfrm>
          <a:prstGeom prst="rect">
            <a:avLst/>
          </a:prstGeom>
        </p:spPr>
      </p:pic>
      <p:sp>
        <p:nvSpPr>
          <p:cNvPr id="2" name="Title Placeholder 1">
            <a:extLst>
              <a:ext uri="{FF2B5EF4-FFF2-40B4-BE49-F238E27FC236}">
                <a16:creationId xmlns:a16="http://schemas.microsoft.com/office/drawing/2014/main" id="{64D63C22-A4A0-D148-A0AE-D254A1A57DD0}"/>
              </a:ext>
            </a:extLst>
          </p:cNvPr>
          <p:cNvSpPr>
            <a:spLocks noGrp="1"/>
          </p:cNvSpPr>
          <p:nvPr>
            <p:ph type="title"/>
          </p:nvPr>
        </p:nvSpPr>
        <p:spPr>
          <a:xfrm>
            <a:off x="0" y="3815461"/>
            <a:ext cx="12192000" cy="512699"/>
          </a:xfrm>
          <a:prstGeom prst="rect">
            <a:avLst/>
          </a:prstGeom>
        </p:spPr>
        <p:txBody>
          <a:bodyPr vert="horz" lIns="0" tIns="0" rIns="0" bIns="0" rtlCol="0" anchor="t" anchorCtr="0">
            <a:normAutofit/>
          </a:bodyPr>
          <a:lstStyle/>
          <a:p>
            <a:r>
              <a:rPr lang="en-US" dirty="0"/>
              <a:t>Click to edit Master title style</a:t>
            </a:r>
          </a:p>
        </p:txBody>
      </p:sp>
    </p:spTree>
    <p:extLst>
      <p:ext uri="{BB962C8B-B14F-4D97-AF65-F5344CB8AC3E}">
        <p14:creationId xmlns:p14="http://schemas.microsoft.com/office/powerpoint/2010/main" val="1908459980"/>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914400" rtl="0" eaLnBrk="1" latinLnBrk="0" hangingPunct="1">
        <a:lnSpc>
          <a:spcPct val="90000"/>
        </a:lnSpc>
        <a:spcBef>
          <a:spcPct val="0"/>
        </a:spcBef>
        <a:buNone/>
        <a:defRPr sz="3200" b="0" i="0" kern="1200">
          <a:solidFill>
            <a:schemeClr val="accent3"/>
          </a:solidFill>
          <a:latin typeface="Amazon Ember Light" panose="02000000000000000000" pitchFamily="2" charset="0"/>
          <a:ea typeface="Amazon Ember Light"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8F7E4-1545-5B48-BAF1-616E17B176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
            <a:ext cx="12192001" cy="6858000"/>
          </a:xfrm>
          <a:prstGeom prst="rect">
            <a:avLst/>
          </a:prstGeom>
        </p:spPr>
      </p:pic>
      <p:sp>
        <p:nvSpPr>
          <p:cNvPr id="5" name="Oval 4">
            <a:extLst>
              <a:ext uri="{FF2B5EF4-FFF2-40B4-BE49-F238E27FC236}">
                <a16:creationId xmlns:a16="http://schemas.microsoft.com/office/drawing/2014/main" id="{B0229997-0B1F-D740-B67D-CAC399116694}"/>
              </a:ext>
            </a:extLst>
          </p:cNvPr>
          <p:cNvSpPr/>
          <p:nvPr userDrawn="1"/>
        </p:nvSpPr>
        <p:spPr>
          <a:xfrm>
            <a:off x="-581844" y="3893543"/>
            <a:ext cx="5150178" cy="51501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4A9E74-B2C2-114C-B752-9CF1A1B99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853" y="5401977"/>
            <a:ext cx="3543547" cy="570998"/>
          </a:xfrm>
          <a:prstGeom prst="rect">
            <a:avLst/>
          </a:prstGeom>
        </p:spPr>
      </p:pic>
    </p:spTree>
    <p:extLst>
      <p:ext uri="{BB962C8B-B14F-4D97-AF65-F5344CB8AC3E}">
        <p14:creationId xmlns:p14="http://schemas.microsoft.com/office/powerpoint/2010/main" val="1753239655"/>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3B7E33-4E46-A743-AC51-88C7A8D7CD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5" name="Oval 4">
            <a:extLst>
              <a:ext uri="{FF2B5EF4-FFF2-40B4-BE49-F238E27FC236}">
                <a16:creationId xmlns:a16="http://schemas.microsoft.com/office/drawing/2014/main" id="{B0229997-0B1F-D740-B67D-CAC399116694}"/>
              </a:ext>
            </a:extLst>
          </p:cNvPr>
          <p:cNvSpPr/>
          <p:nvPr userDrawn="1"/>
        </p:nvSpPr>
        <p:spPr>
          <a:xfrm>
            <a:off x="-581844" y="3893543"/>
            <a:ext cx="5150178" cy="51501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F4A9E74-B2C2-114C-B752-9CF1A1B990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8853" y="5401977"/>
            <a:ext cx="3543547" cy="570998"/>
          </a:xfrm>
          <a:prstGeom prst="rect">
            <a:avLst/>
          </a:prstGeom>
        </p:spPr>
      </p:pic>
    </p:spTree>
    <p:extLst>
      <p:ext uri="{BB962C8B-B14F-4D97-AF65-F5344CB8AC3E}">
        <p14:creationId xmlns:p14="http://schemas.microsoft.com/office/powerpoint/2010/main" val="3389204097"/>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11939C-2D63-2343-81C6-05467024EB7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275ED66-6BA3-D64C-930B-273511600340}"/>
              </a:ext>
            </a:extLst>
          </p:cNvPr>
          <p:cNvPicPr>
            <a:picLocks noChangeAspect="1"/>
          </p:cNvPicPr>
          <p:nvPr userDrawn="1"/>
        </p:nvPicPr>
        <p:blipFill>
          <a:blip r:embed="rId3"/>
          <a:stretch>
            <a:fillRect/>
          </a:stretch>
        </p:blipFill>
        <p:spPr>
          <a:xfrm>
            <a:off x="3374585" y="2991091"/>
            <a:ext cx="5435223" cy="875818"/>
          </a:xfrm>
          <a:prstGeom prst="rect">
            <a:avLst/>
          </a:prstGeom>
        </p:spPr>
      </p:pic>
    </p:spTree>
    <p:extLst>
      <p:ext uri="{BB962C8B-B14F-4D97-AF65-F5344CB8AC3E}">
        <p14:creationId xmlns:p14="http://schemas.microsoft.com/office/powerpoint/2010/main" val="2657224635"/>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D3B352-690E-4A4E-B0A1-E50D5D279277}"/>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6280FC3-E2CF-FE4F-9F59-5AE3671686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2" name="Title Placeholder 1">
            <a:extLst>
              <a:ext uri="{FF2B5EF4-FFF2-40B4-BE49-F238E27FC236}">
                <a16:creationId xmlns:a16="http://schemas.microsoft.com/office/drawing/2014/main" id="{420A3B33-BAF0-FD41-B488-829335E44E56}"/>
              </a:ext>
            </a:extLst>
          </p:cNvPr>
          <p:cNvSpPr>
            <a:spLocks noGrp="1"/>
          </p:cNvSpPr>
          <p:nvPr>
            <p:ph type="title"/>
          </p:nvPr>
        </p:nvSpPr>
        <p:spPr>
          <a:xfrm>
            <a:off x="801624" y="820999"/>
            <a:ext cx="10515600" cy="2153849"/>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04CA327-9491-7541-9832-C70C53AD403C}"/>
              </a:ext>
            </a:extLst>
          </p:cNvPr>
          <p:cNvSpPr>
            <a:spLocks noGrp="1"/>
          </p:cNvSpPr>
          <p:nvPr>
            <p:ph type="body" idx="1"/>
          </p:nvPr>
        </p:nvSpPr>
        <p:spPr>
          <a:xfrm>
            <a:off x="838200" y="32918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spTree>
    <p:extLst>
      <p:ext uri="{BB962C8B-B14F-4D97-AF65-F5344CB8AC3E}">
        <p14:creationId xmlns:p14="http://schemas.microsoft.com/office/powerpoint/2010/main" val="1814994224"/>
      </p:ext>
    </p:extLst>
  </p:cSld>
  <p:clrMap bg1="lt1" tx1="dk1" bg2="lt2" tx2="dk2" accent1="accent1" accent2="accent2" accent3="accent3" accent4="accent4" accent5="accent5" accent6="accent6" hlink="hlink" folHlink="folHlink"/>
  <p:sldLayoutIdLst>
    <p:sldLayoutId id="2147483701" r:id="rId1"/>
    <p:sldLayoutId id="2147483650" r:id="rId2"/>
  </p:sldLayoutIdLst>
  <p:txStyles>
    <p:titleStyle>
      <a:lvl1pPr algn="l" defTabSz="914400" rtl="0" eaLnBrk="1" latinLnBrk="0" hangingPunct="1">
        <a:lnSpc>
          <a:spcPct val="90000"/>
        </a:lnSpc>
        <a:spcBef>
          <a:spcPct val="0"/>
        </a:spcBef>
        <a:buNone/>
        <a:defRPr sz="8800" b="0" i="0" kern="1200">
          <a:solidFill>
            <a:schemeClr val="accent3"/>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1800" b="0" i="0" kern="1200">
          <a:solidFill>
            <a:schemeClr val="tx2"/>
          </a:solidFill>
          <a:latin typeface="Amazon Ember Light" panose="02000000000000000000" pitchFamily="2" charset="0"/>
          <a:ea typeface="Amazon Ember Light"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accent3"/>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accent3"/>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accent3"/>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accent3"/>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11" name="Solid Title Slide">
            <a:extLst>
              <a:ext uri="{FF2B5EF4-FFF2-40B4-BE49-F238E27FC236}">
                <a16:creationId xmlns:a16="http://schemas.microsoft.com/office/drawing/2014/main" id="{CE2B6D46-BE67-CF4B-8638-CE754322C72C}"/>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2" name="Title Placeholder 1">
            <a:extLst>
              <a:ext uri="{FF2B5EF4-FFF2-40B4-BE49-F238E27FC236}">
                <a16:creationId xmlns:a16="http://schemas.microsoft.com/office/drawing/2014/main" id="{420A3B33-BAF0-FD41-B488-829335E44E56}"/>
              </a:ext>
            </a:extLst>
          </p:cNvPr>
          <p:cNvSpPr>
            <a:spLocks noGrp="1"/>
          </p:cNvSpPr>
          <p:nvPr>
            <p:ph type="title"/>
          </p:nvPr>
        </p:nvSpPr>
        <p:spPr>
          <a:xfrm>
            <a:off x="801624" y="820999"/>
            <a:ext cx="10515600" cy="2153849"/>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04CA327-9491-7541-9832-C70C53AD403C}"/>
              </a:ext>
            </a:extLst>
          </p:cNvPr>
          <p:cNvSpPr>
            <a:spLocks noGrp="1"/>
          </p:cNvSpPr>
          <p:nvPr>
            <p:ph type="body" idx="1"/>
          </p:nvPr>
        </p:nvSpPr>
        <p:spPr>
          <a:xfrm>
            <a:off x="838200" y="32918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pic>
        <p:nvPicPr>
          <p:cNvPr id="7" name="Picture 6">
            <a:extLst>
              <a:ext uri="{FF2B5EF4-FFF2-40B4-BE49-F238E27FC236}">
                <a16:creationId xmlns:a16="http://schemas.microsoft.com/office/drawing/2014/main" id="{AF916E25-9ECB-6C4A-BDFD-19CFFD2436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950721641"/>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88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1800" b="0" i="0" kern="1200">
          <a:solidFill>
            <a:schemeClr val="tx2"/>
          </a:solidFill>
          <a:latin typeface="Amazon Ember Light" panose="02000000000000000000" pitchFamily="2" charset="0"/>
          <a:ea typeface="Amazon Ember Light"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6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0A3B33-BAF0-FD41-B488-829335E44E56}"/>
              </a:ext>
            </a:extLst>
          </p:cNvPr>
          <p:cNvSpPr>
            <a:spLocks noGrp="1"/>
          </p:cNvSpPr>
          <p:nvPr>
            <p:ph type="title"/>
          </p:nvPr>
        </p:nvSpPr>
        <p:spPr>
          <a:xfrm>
            <a:off x="801624" y="484116"/>
            <a:ext cx="10515600" cy="116822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D04CA327-9491-7541-9832-C70C53AD403C}"/>
              </a:ext>
            </a:extLst>
          </p:cNvPr>
          <p:cNvSpPr>
            <a:spLocks noGrp="1"/>
          </p:cNvSpPr>
          <p:nvPr>
            <p:ph type="body" idx="1"/>
          </p:nvPr>
        </p:nvSpPr>
        <p:spPr>
          <a:xfrm>
            <a:off x="838200" y="26822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sp>
        <p:nvSpPr>
          <p:cNvPr id="6" name="Solid Title Slide">
            <a:extLst>
              <a:ext uri="{FF2B5EF4-FFF2-40B4-BE49-F238E27FC236}">
                <a16:creationId xmlns:a16="http://schemas.microsoft.com/office/drawing/2014/main" id="{8DC4D0EA-AF99-0149-AC26-54E6434D2E4C}"/>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pic>
        <p:nvPicPr>
          <p:cNvPr id="8" name="Picture 7">
            <a:extLst>
              <a:ext uri="{FF2B5EF4-FFF2-40B4-BE49-F238E27FC236}">
                <a16:creationId xmlns:a16="http://schemas.microsoft.com/office/drawing/2014/main" id="{0B0C9CE8-D892-244D-8016-61B5346CCDF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3076055941"/>
      </p:ext>
    </p:extLst>
  </p:cSld>
  <p:clrMap bg1="lt1" tx1="dk1" bg2="lt2" tx2="dk2" accent1="accent1" accent2="accent2" accent3="accent3" accent4="accent4" accent5="accent5" accent6="accent6" hlink="hlink" folHlink="folHlink"/>
  <p:sldLayoutIdLst>
    <p:sldLayoutId id="2147483684" r:id="rId1"/>
    <p:sldLayoutId id="2147483690" r:id="rId2"/>
    <p:sldLayoutId id="2147483691" r:id="rId3"/>
    <p:sldLayoutId id="2147483688" r:id="rId4"/>
    <p:sldLayoutId id="2147483689" r:id="rId5"/>
    <p:sldLayoutId id="2147483686" r:id="rId6"/>
    <p:sldLayoutId id="2147483687" r:id="rId7"/>
    <p:sldLayoutId id="2147483721" r:id="rId8"/>
  </p:sldLayoutIdLst>
  <p:txStyles>
    <p:titleStyle>
      <a:lvl1pPr algn="l" defTabSz="914400" rtl="0" eaLnBrk="1" latinLnBrk="0" hangingPunct="1">
        <a:lnSpc>
          <a:spcPct val="110000"/>
        </a:lnSpc>
        <a:spcBef>
          <a:spcPct val="0"/>
        </a:spcBef>
        <a:buNone/>
        <a:defRPr sz="34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0"/>
        </a:spcAft>
        <a:buFont typeface="Arial" panose="020B0604020202020204" pitchFamily="34" charset="0"/>
        <a:buNone/>
        <a:defRPr sz="18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A53CD0-8222-7C43-BDDD-314390EF6675}"/>
              </a:ext>
            </a:extLst>
          </p:cNvPr>
          <p:cNvSpPr>
            <a:spLocks noGrp="1"/>
          </p:cNvSpPr>
          <p:nvPr>
            <p:ph type="body" idx="1"/>
          </p:nvPr>
        </p:nvSpPr>
        <p:spPr>
          <a:xfrm>
            <a:off x="838200" y="1825625"/>
            <a:ext cx="2819400" cy="454279"/>
          </a:xfrm>
          <a:prstGeom prst="rect">
            <a:avLst/>
          </a:prstGeom>
        </p:spPr>
        <p:txBody>
          <a:bodyPr vert="horz" lIns="0" tIns="0" rIns="0" bIns="0" rtlCol="0">
            <a:noAutofit/>
          </a:bodyPr>
          <a:lstStyle/>
          <a:p>
            <a:pPr lvl="0"/>
            <a:r>
              <a:rPr lang="en-US" dirty="0"/>
              <a:t>Edit Master text styles</a:t>
            </a:r>
          </a:p>
          <a:p>
            <a:pPr lvl="1"/>
            <a:endParaRPr lang="en-US" dirty="0"/>
          </a:p>
        </p:txBody>
      </p:sp>
    </p:spTree>
    <p:extLst>
      <p:ext uri="{BB962C8B-B14F-4D97-AF65-F5344CB8AC3E}">
        <p14:creationId xmlns:p14="http://schemas.microsoft.com/office/powerpoint/2010/main" val="2882902564"/>
      </p:ext>
    </p:extLst>
  </p:cSld>
  <p:clrMap bg1="lt1" tx1="dk1" bg2="lt2" tx2="dk2" accent1="accent1" accent2="accent2" accent3="accent3" accent4="accent4" accent5="accent5" accent6="accent6" hlink="hlink" folHlink="folHlink"/>
  <p:sldLayoutIdLst>
    <p:sldLayoutId id="2147483662" r:id="rId1"/>
    <p:sldLayoutId id="2147483702" r:id="rId2"/>
    <p:sldLayoutId id="2147483703" r:id="rId3"/>
    <p:sldLayoutId id="2147483714" r:id="rId4"/>
    <p:sldLayoutId id="2147483666" r:id="rId5"/>
    <p:sldLayoutId id="2147483716" r:id="rId6"/>
    <p:sldLayoutId id="214748371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solidFill>
          <a:latin typeface="Amazon Ember Light" panose="02000000000000000000" pitchFamily="2" charset="0"/>
          <a:ea typeface="Amazon Ember Light" panose="02000000000000000000"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000" b="0" i="1" kern="1200">
          <a:solidFill>
            <a:schemeClr val="tx1"/>
          </a:solidFill>
          <a:latin typeface="Amazon Ember Thin" panose="02000000000000000000" pitchFamily="2" charset="0"/>
          <a:ea typeface="Amazon Ember Thin"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5DED81B-086D-894A-942B-7BA5E5012FCC}"/>
              </a:ext>
            </a:extLst>
          </p:cNvPr>
          <p:cNvSpPr>
            <a:spLocks noGrp="1"/>
          </p:cNvSpPr>
          <p:nvPr>
            <p:ph type="body" idx="1"/>
          </p:nvPr>
        </p:nvSpPr>
        <p:spPr>
          <a:xfrm>
            <a:off x="5983224" y="5788025"/>
            <a:ext cx="6050280" cy="295783"/>
          </a:xfrm>
          <a:prstGeom prst="rect">
            <a:avLst/>
          </a:prstGeom>
        </p:spPr>
        <p:txBody>
          <a:bodyPr vert="horz" lIns="0" tIns="0" rIns="0" bIns="0" rtlCol="0">
            <a:normAutofit/>
          </a:bodyPr>
          <a:lstStyle/>
          <a:p>
            <a:pPr lvl="0"/>
            <a:r>
              <a:rPr lang="en-US" dirty="0"/>
              <a:t>Edit Master text styles</a:t>
            </a:r>
          </a:p>
          <a:p>
            <a:pPr lvl="1"/>
            <a:endParaRPr lang="en-US" dirty="0"/>
          </a:p>
        </p:txBody>
      </p:sp>
      <p:sp>
        <p:nvSpPr>
          <p:cNvPr id="8" name="Title Placeholder 1">
            <a:extLst>
              <a:ext uri="{FF2B5EF4-FFF2-40B4-BE49-F238E27FC236}">
                <a16:creationId xmlns:a16="http://schemas.microsoft.com/office/drawing/2014/main" id="{6F66037D-1898-2E43-B05C-E2EC71C2CC40}"/>
              </a:ext>
            </a:extLst>
          </p:cNvPr>
          <p:cNvSpPr>
            <a:spLocks noGrp="1"/>
          </p:cNvSpPr>
          <p:nvPr>
            <p:ph type="title"/>
          </p:nvPr>
        </p:nvSpPr>
        <p:spPr>
          <a:xfrm>
            <a:off x="1069848" y="1188720"/>
            <a:ext cx="3002280" cy="466344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481717575"/>
      </p:ext>
    </p:extLst>
  </p:cSld>
  <p:clrMap bg1="lt1" tx1="dk1" bg2="lt2" tx2="dk2" accent1="accent1" accent2="accent2" accent3="accent3" accent4="accent4" accent5="accent5" accent6="accent6" hlink="hlink" folHlink="folHlink"/>
  <p:sldLayoutIdLst>
    <p:sldLayoutId id="2147483695" r:id="rId1"/>
    <p:sldLayoutId id="2147483712" r:id="rId2"/>
    <p:sldLayoutId id="2147483717" r:id="rId3"/>
    <p:sldLayoutId id="2147483710" r:id="rId4"/>
    <p:sldLayoutId id="2147483715" r:id="rId5"/>
    <p:sldLayoutId id="2147483711" r:id="rId6"/>
    <p:sldLayoutId id="2147483713" r:id="rId7"/>
    <p:sldLayoutId id="2147483706" r:id="rId8"/>
    <p:sldLayoutId id="2147483707" r:id="rId9"/>
  </p:sldLayoutIdLst>
  <p:txStyles>
    <p:titleStyle>
      <a:lvl1pPr algn="l" defTabSz="914400" rtl="0" eaLnBrk="1" latinLnBrk="0" hangingPunct="1">
        <a:lnSpc>
          <a:spcPct val="100000"/>
        </a:lnSpc>
        <a:spcBef>
          <a:spcPct val="0"/>
        </a:spcBef>
        <a:buNone/>
        <a:defRPr sz="40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mazon Ember Light" panose="02000000000000000000" pitchFamily="2" charset="0"/>
          <a:ea typeface="Amazon Ember Light" panose="02000000000000000000" pitchFamily="2" charset="0"/>
          <a:cs typeface="+mn-cs"/>
        </a:defRPr>
      </a:lvl1pPr>
      <a:lvl2pPr marL="11113"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2pPr>
      <a:lvl3pPr marL="0"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3pPr>
      <a:lvl4pPr marL="228600" marR="0" indent="0" algn="l" defTabSz="914400" rtl="0" eaLnBrk="1" fontAlgn="auto" latinLnBrk="0" hangingPunct="1">
        <a:lnSpc>
          <a:spcPct val="150000"/>
        </a:lnSpc>
        <a:spcBef>
          <a:spcPts val="500"/>
        </a:spcBef>
        <a:spcAft>
          <a:spcPts val="200"/>
        </a:spcAft>
        <a:buClr>
          <a:schemeClr val="tx1"/>
        </a:buClr>
        <a:buSzPct val="80000"/>
        <a:buFont typeface="Courier New" pitchFamily="2"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4pPr>
      <a:lvl5pPr marL="519112" marR="0" indent="0" algn="l" defTabSz="914400" rtl="0" eaLnBrk="1" fontAlgn="auto" latinLnBrk="0" hangingPunct="1">
        <a:lnSpc>
          <a:spcPct val="150000"/>
        </a:lnSpc>
        <a:spcBef>
          <a:spcPts val="500"/>
        </a:spcBef>
        <a:spcAft>
          <a:spcPts val="200"/>
        </a:spcAft>
        <a:buClr>
          <a:srgbClr val="007CB6"/>
        </a:buClr>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mailto:Procurement@Essex.com" TargetMode="Externa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amazon.com/gp/help/customer/contact-us?" TargetMode="External"/><Relationship Id="rId2" Type="http://schemas.openxmlformats.org/officeDocument/2006/relationships/image" Target="../media/image54.png"/><Relationship Id="rId1" Type="http://schemas.openxmlformats.org/officeDocument/2006/relationships/slideLayout" Target="../slideLayouts/slideLayout11.xml"/><Relationship Id="rId4" Type="http://schemas.openxmlformats.org/officeDocument/2006/relationships/hyperlink" Target="https://www.amazon.com/gp/help/customer/display.html/ref=hp_bc_nav?ie=UTF8&amp;nodeId=20160635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amazon.com/dp/B00DBYBNEE/135-0424108-0435068?_encoding=UTF8&amp;force-full-site=1&amp;primeCampaignId=ab_bps_fbpsa" TargetMode="External"/><Relationship Id="rId7" Type="http://schemas.openxmlformats.org/officeDocument/2006/relationships/image" Target="../media/image28.png"/><Relationship Id="rId2" Type="http://schemas.openxmlformats.org/officeDocument/2006/relationships/hyperlink" Target="https://www.amazon.com/gp/help/customer/display.html/ref=hp_left_v4_sib?ie=UTF8&amp;nodeId=201741220" TargetMode="Externa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hyperlink" Target="https://www.amazon.com/gp/help/customer/display.html/ref=hp_bc_nav?ie=UTF8&amp;nodeId=201997670" TargetMode="External"/><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hyperlink" Target="https://www.amazon.com/gp/help/customer/display.html/ref=hp_left_v4_sib?ie=UTF8&amp;nodeId=201733120" TargetMode="External"/><Relationship Id="rId2" Type="http://schemas.openxmlformats.org/officeDocument/2006/relationships/hyperlink" Target="https://www.amazon.com/gp/help/customer/display.html?nodeId=202099970" TargetMode="Externa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MAZON CONFIDENTIAL">
            <a:extLst>
              <a:ext uri="{FF2B5EF4-FFF2-40B4-BE49-F238E27FC236}">
                <a16:creationId xmlns:a16="http://schemas.microsoft.com/office/drawing/2014/main" id="{AF0ED117-CB65-B141-9F34-B5916ECE0091}"/>
              </a:ext>
            </a:extLst>
          </p:cNvPr>
          <p:cNvSpPr txBox="1"/>
          <p:nvPr/>
        </p:nvSpPr>
        <p:spPr>
          <a:xfrm>
            <a:off x="21016485" y="13152035"/>
            <a:ext cx="2679498" cy="35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9" name="Designer Name">
            <a:extLst>
              <a:ext uri="{FF2B5EF4-FFF2-40B4-BE49-F238E27FC236}">
                <a16:creationId xmlns:a16="http://schemas.microsoft.com/office/drawing/2014/main" id="{A97BD583-90AC-8F4A-8B2B-589736720AD1}"/>
              </a:ext>
            </a:extLst>
          </p:cNvPr>
          <p:cNvSpPr txBox="1"/>
          <p:nvPr/>
        </p:nvSpPr>
        <p:spPr>
          <a:xfrm>
            <a:off x="394461" y="131572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10" name="Designer Name">
            <a:extLst>
              <a:ext uri="{FF2B5EF4-FFF2-40B4-BE49-F238E27FC236}">
                <a16:creationId xmlns:a16="http://schemas.microsoft.com/office/drawing/2014/main" id="{1597F71D-C59A-7F4A-BA2F-FF43E5CA6B1B}"/>
              </a:ext>
            </a:extLst>
          </p:cNvPr>
          <p:cNvSpPr txBox="1"/>
          <p:nvPr/>
        </p:nvSpPr>
        <p:spPr>
          <a:xfrm>
            <a:off x="546861" y="133096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11" name="Designer Name">
            <a:extLst>
              <a:ext uri="{FF2B5EF4-FFF2-40B4-BE49-F238E27FC236}">
                <a16:creationId xmlns:a16="http://schemas.microsoft.com/office/drawing/2014/main" id="{110754C5-5ED2-DE4D-8B07-9C3D012C3CE6}"/>
              </a:ext>
            </a:extLst>
          </p:cNvPr>
          <p:cNvSpPr txBox="1"/>
          <p:nvPr/>
        </p:nvSpPr>
        <p:spPr>
          <a:xfrm>
            <a:off x="699261" y="13462000"/>
            <a:ext cx="1622249" cy="355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6" name="TextBox 5">
            <a:extLst>
              <a:ext uri="{FF2B5EF4-FFF2-40B4-BE49-F238E27FC236}">
                <a16:creationId xmlns:a16="http://schemas.microsoft.com/office/drawing/2014/main" id="{629CB854-7973-460B-88EC-F4A5FB4FE092}"/>
              </a:ext>
            </a:extLst>
          </p:cNvPr>
          <p:cNvSpPr txBox="1"/>
          <p:nvPr/>
        </p:nvSpPr>
        <p:spPr>
          <a:xfrm>
            <a:off x="1577946" y="5955738"/>
            <a:ext cx="2660839" cy="400110"/>
          </a:xfrm>
          <a:prstGeom prst="rect">
            <a:avLst/>
          </a:prstGeom>
          <a:noFill/>
        </p:spPr>
        <p:txBody>
          <a:bodyPr wrap="square" rtlCol="0">
            <a:spAutoFit/>
          </a:bodyPr>
          <a:lstStyle/>
          <a:p>
            <a:r>
              <a:rPr lang="en-US" sz="2000" b="1" dirty="0">
                <a:solidFill>
                  <a:schemeClr val="bg1"/>
                </a:solidFill>
              </a:rPr>
              <a:t>Administrator Training</a:t>
            </a:r>
          </a:p>
        </p:txBody>
      </p:sp>
    </p:spTree>
    <p:extLst>
      <p:ext uri="{BB962C8B-B14F-4D97-AF65-F5344CB8AC3E}">
        <p14:creationId xmlns:p14="http://schemas.microsoft.com/office/powerpoint/2010/main" val="386203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76630" y="2779823"/>
            <a:ext cx="8976360" cy="885060"/>
          </a:xfrm>
        </p:spPr>
        <p:txBody>
          <a:bodyPr/>
          <a:lstStyle/>
          <a:p>
            <a:pPr algn="ctr"/>
            <a:r>
              <a:rPr lang="en-US" b="1" dirty="0"/>
              <a:t>Additional Admin Abilities</a:t>
            </a:r>
          </a:p>
        </p:txBody>
      </p:sp>
    </p:spTree>
    <p:extLst>
      <p:ext uri="{BB962C8B-B14F-4D97-AF65-F5344CB8AC3E}">
        <p14:creationId xmlns:p14="http://schemas.microsoft.com/office/powerpoint/2010/main" val="60902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a:xfrm>
            <a:off x="829777" y="198183"/>
            <a:ext cx="10511991" cy="583049"/>
          </a:xfrm>
        </p:spPr>
        <p:txBody>
          <a:bodyPr/>
          <a:lstStyle/>
          <a:p>
            <a:pPr algn="ctr"/>
            <a:r>
              <a:rPr lang="en-US" dirty="0"/>
              <a:t>Inviting new users to Amazon Business</a:t>
            </a:r>
          </a:p>
        </p:txBody>
      </p:sp>
      <p:sp>
        <p:nvSpPr>
          <p:cNvPr id="11" name="Rectangle 10"/>
          <p:cNvSpPr/>
          <p:nvPr/>
        </p:nvSpPr>
        <p:spPr>
          <a:xfrm>
            <a:off x="198940" y="781232"/>
            <a:ext cx="4467028" cy="49244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1" i="0" u="sng" strike="noStrike" kern="1200" cap="none" spc="0" normalizeH="0" baseline="0" noProof="0" dirty="0">
                <a:ln>
                  <a:noFill/>
                </a:ln>
                <a:solidFill>
                  <a:srgbClr val="7FCCEC">
                    <a:lumMod val="75000"/>
                  </a:srgbClr>
                </a:solidFill>
                <a:effectLst/>
                <a:uLnTx/>
                <a:uFillTx/>
                <a:latin typeface="Amazon Ember" panose="02000000000000000000" pitchFamily="2" charset="0"/>
                <a:ea typeface="Amazon Ember" panose="02000000000000000000" pitchFamily="2" charset="0"/>
                <a:cs typeface="+mn-cs"/>
              </a:rPr>
              <a:t>How do I invite a new user to the account</a:t>
            </a:r>
            <a:endParaRPr kumimoji="0" lang="en-US" sz="1600" b="0" i="0" u="none" strike="noStrike" kern="1200" cap="none" spc="0" normalizeH="0" baseline="0" noProof="0" dirty="0">
              <a:ln>
                <a:noFill/>
              </a:ln>
              <a:solidFill>
                <a:srgbClr val="7FCCEC">
                  <a:lumMod val="75000"/>
                </a:srgbClr>
              </a:solidFill>
              <a:effectLst/>
              <a:uLnTx/>
              <a:uFillTx/>
              <a:latin typeface="Amazon Ember" panose="02000000000000000000" pitchFamily="2" charset="0"/>
              <a:ea typeface="Amazon Ember" panose="02000000000000000000" pitchFamily="2" charset="0"/>
              <a:cs typeface="+mn-cs"/>
            </a:endParaRP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Hover over your name in the upper right hand corner and select “Business Settings” from the drop down.</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Click on the orange “Add People” button, from the drop down click “Add People”.</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In the new window first en</a:t>
            </a:r>
            <a:r>
              <a:rPr lang="en-US" sz="1600" dirty="0">
                <a:solidFill>
                  <a:srgbClr val="222C3A"/>
                </a:solidFill>
                <a:latin typeface="Calibri" panose="020F0502020204030204"/>
              </a:rPr>
              <a:t>sure that the appropriate group is selected, you can change the group from the drop down if you are assigned to multiple groups.</a:t>
            </a:r>
            <a:endPar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endParaRP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Enter in the appropriate Essex email address and select the new user’s role. </a:t>
            </a:r>
            <a:r>
              <a:rPr kumimoji="0" lang="en-US" sz="1600" b="1" i="1" u="none" strike="noStrike" kern="1200" cap="none" spc="0" normalizeH="0" baseline="0" noProof="0" dirty="0">
                <a:ln>
                  <a:noFill/>
                </a:ln>
                <a:solidFill>
                  <a:srgbClr val="FF0000"/>
                </a:solidFill>
                <a:effectLst/>
                <a:uLnTx/>
                <a:uFillTx/>
                <a:latin typeface="Calibri" panose="020F0502020204030204"/>
                <a:ea typeface="+mn-ea"/>
                <a:cs typeface="+mn-cs"/>
              </a:rPr>
              <a:t>Note: </a:t>
            </a:r>
            <a:r>
              <a:rPr kumimoji="0" lang="en-US" sz="1600" b="1" i="1" u="sng" strike="noStrike" kern="1200" cap="none" spc="0" normalizeH="0" baseline="0" noProof="0" dirty="0">
                <a:ln>
                  <a:noFill/>
                </a:ln>
                <a:solidFill>
                  <a:srgbClr val="FF0000"/>
                </a:solidFill>
                <a:effectLst/>
                <a:uLnTx/>
                <a:uFillTx/>
                <a:latin typeface="Calibri" panose="020F0502020204030204"/>
                <a:ea typeface="+mn-ea"/>
                <a:cs typeface="+mn-cs"/>
              </a:rPr>
              <a:t>Administrators</a:t>
            </a:r>
            <a:r>
              <a:rPr kumimoji="0" lang="en-US" sz="1600" b="1" i="1" u="none" strike="noStrike" kern="1200" cap="none" spc="0" normalizeH="0" baseline="0" noProof="0" dirty="0">
                <a:ln>
                  <a:noFill/>
                </a:ln>
                <a:solidFill>
                  <a:srgbClr val="FF0000"/>
                </a:solidFill>
                <a:effectLst/>
                <a:uLnTx/>
                <a:uFillTx/>
                <a:latin typeface="Calibri" panose="020F0502020204030204"/>
                <a:ea typeface="+mn-ea"/>
                <a:cs typeface="+mn-cs"/>
              </a:rPr>
              <a:t> should only be RPM’s and their assistants. CM’s &amp; MS’s and other corporate purchasers should be marked as </a:t>
            </a:r>
            <a:r>
              <a:rPr kumimoji="0" lang="en-US" sz="1600" b="1" i="1" u="sng" strike="noStrike" kern="1200" cap="none" spc="0" normalizeH="0" baseline="0" noProof="0" dirty="0">
                <a:ln>
                  <a:noFill/>
                </a:ln>
                <a:solidFill>
                  <a:srgbClr val="FF0000"/>
                </a:solidFill>
                <a:effectLst/>
                <a:uLnTx/>
                <a:uFillTx/>
                <a:latin typeface="Calibri" panose="020F0502020204030204"/>
                <a:ea typeface="+mn-ea"/>
                <a:cs typeface="+mn-cs"/>
              </a:rPr>
              <a:t>Requisitioner</a:t>
            </a:r>
            <a:r>
              <a:rPr kumimoji="0" lang="en-US" sz="1600" b="1" i="1" u="none" strike="noStrike" kern="1200" cap="none" spc="0" normalizeH="0" baseline="0" noProof="0" dirty="0">
                <a:ln>
                  <a:noFill/>
                </a:ln>
                <a:solidFill>
                  <a:srgbClr val="FF0000"/>
                </a:solidFill>
                <a:effectLst/>
                <a:uLnTx/>
                <a:uFillTx/>
                <a:latin typeface="Calibri" panose="020F0502020204030204"/>
                <a:ea typeface="+mn-ea"/>
                <a:cs typeface="+mn-cs"/>
              </a:rPr>
              <a:t>.</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chemeClr val="bg1">
                    <a:lumMod val="10000"/>
                  </a:schemeClr>
                </a:solidFill>
                <a:latin typeface="Calibri" panose="020F0502020204030204"/>
              </a:rPr>
              <a:t>Click “Add”</a:t>
            </a:r>
            <a:endParaRPr kumimoji="0" lang="en-US" sz="1600" u="none" strike="noStrike" kern="1200" cap="none" spc="0" normalizeH="0" baseline="0" noProof="0" dirty="0">
              <a:ln>
                <a:noFill/>
              </a:ln>
              <a:solidFill>
                <a:schemeClr val="bg1">
                  <a:lumMod val="10000"/>
                </a:schemeClr>
              </a:solidFill>
              <a:effectLst/>
              <a:uLnTx/>
              <a:uFillTx/>
              <a:latin typeface="Calibri" panose="020F0502020204030204"/>
            </a:endParaRPr>
          </a:p>
          <a:p>
            <a:pPr marL="171450"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p:txBody>
      </p:sp>
      <p:pic>
        <p:nvPicPr>
          <p:cNvPr id="4" name="Picture 3">
            <a:extLst>
              <a:ext uri="{FF2B5EF4-FFF2-40B4-BE49-F238E27FC236}">
                <a16:creationId xmlns:a16="http://schemas.microsoft.com/office/drawing/2014/main" id="{DD04DC4D-1161-4E9D-A9F4-DBEFD908A0F1}"/>
              </a:ext>
            </a:extLst>
          </p:cNvPr>
          <p:cNvPicPr>
            <a:picLocks noChangeAspect="1"/>
          </p:cNvPicPr>
          <p:nvPr/>
        </p:nvPicPr>
        <p:blipFill>
          <a:blip r:embed="rId2"/>
          <a:stretch>
            <a:fillRect/>
          </a:stretch>
        </p:blipFill>
        <p:spPr>
          <a:xfrm>
            <a:off x="5988577" y="1036470"/>
            <a:ext cx="1647619" cy="1380952"/>
          </a:xfrm>
          <a:prstGeom prst="rect">
            <a:avLst/>
          </a:prstGeom>
        </p:spPr>
      </p:pic>
      <p:pic>
        <p:nvPicPr>
          <p:cNvPr id="6" name="Picture 5">
            <a:extLst>
              <a:ext uri="{FF2B5EF4-FFF2-40B4-BE49-F238E27FC236}">
                <a16:creationId xmlns:a16="http://schemas.microsoft.com/office/drawing/2014/main" id="{1A63305D-1058-40D7-B36D-52F05B12DAB6}"/>
              </a:ext>
            </a:extLst>
          </p:cNvPr>
          <p:cNvPicPr>
            <a:picLocks noChangeAspect="1"/>
          </p:cNvPicPr>
          <p:nvPr/>
        </p:nvPicPr>
        <p:blipFill>
          <a:blip r:embed="rId3"/>
          <a:stretch>
            <a:fillRect/>
          </a:stretch>
        </p:blipFill>
        <p:spPr>
          <a:xfrm>
            <a:off x="8588478" y="1045993"/>
            <a:ext cx="2209524" cy="1371429"/>
          </a:xfrm>
          <a:prstGeom prst="rect">
            <a:avLst/>
          </a:prstGeom>
        </p:spPr>
      </p:pic>
      <p:pic>
        <p:nvPicPr>
          <p:cNvPr id="7" name="Picture 6">
            <a:extLst>
              <a:ext uri="{FF2B5EF4-FFF2-40B4-BE49-F238E27FC236}">
                <a16:creationId xmlns:a16="http://schemas.microsoft.com/office/drawing/2014/main" id="{22304A8F-D04D-4948-B6D0-A94D39763604}"/>
              </a:ext>
            </a:extLst>
          </p:cNvPr>
          <p:cNvPicPr>
            <a:picLocks noChangeAspect="1"/>
          </p:cNvPicPr>
          <p:nvPr/>
        </p:nvPicPr>
        <p:blipFill>
          <a:blip r:embed="rId4"/>
          <a:stretch>
            <a:fillRect/>
          </a:stretch>
        </p:blipFill>
        <p:spPr>
          <a:xfrm>
            <a:off x="5775645" y="2589749"/>
            <a:ext cx="4253627" cy="2021227"/>
          </a:xfrm>
          <a:prstGeom prst="rect">
            <a:avLst/>
          </a:prstGeom>
        </p:spPr>
      </p:pic>
      <p:pic>
        <p:nvPicPr>
          <p:cNvPr id="8" name="Picture 7">
            <a:extLst>
              <a:ext uri="{FF2B5EF4-FFF2-40B4-BE49-F238E27FC236}">
                <a16:creationId xmlns:a16="http://schemas.microsoft.com/office/drawing/2014/main" id="{A5C4E20B-92DF-4552-9281-E6C5DA765F3E}"/>
              </a:ext>
            </a:extLst>
          </p:cNvPr>
          <p:cNvPicPr>
            <a:picLocks noChangeAspect="1"/>
          </p:cNvPicPr>
          <p:nvPr/>
        </p:nvPicPr>
        <p:blipFill>
          <a:blip r:embed="rId5"/>
          <a:stretch>
            <a:fillRect/>
          </a:stretch>
        </p:blipFill>
        <p:spPr>
          <a:xfrm>
            <a:off x="5915130" y="4683437"/>
            <a:ext cx="4177475" cy="1957015"/>
          </a:xfrm>
          <a:prstGeom prst="rect">
            <a:avLst/>
          </a:prstGeom>
        </p:spPr>
      </p:pic>
      <p:sp>
        <p:nvSpPr>
          <p:cNvPr id="10" name="TextBox 9">
            <a:extLst>
              <a:ext uri="{FF2B5EF4-FFF2-40B4-BE49-F238E27FC236}">
                <a16:creationId xmlns:a16="http://schemas.microsoft.com/office/drawing/2014/main" id="{15683FFC-3F73-4C7D-819E-C4FD47A6DFDD}"/>
              </a:ext>
            </a:extLst>
          </p:cNvPr>
          <p:cNvSpPr txBox="1"/>
          <p:nvPr/>
        </p:nvSpPr>
        <p:spPr>
          <a:xfrm>
            <a:off x="5822729" y="2071079"/>
            <a:ext cx="331696" cy="369332"/>
          </a:xfrm>
          <a:prstGeom prst="rect">
            <a:avLst/>
          </a:prstGeom>
          <a:noFill/>
          <a:ln>
            <a:solidFill>
              <a:srgbClr val="FF0000"/>
            </a:solidFill>
          </a:ln>
        </p:spPr>
        <p:txBody>
          <a:bodyPr wrap="square" rtlCol="0">
            <a:spAutoFit/>
          </a:bodyPr>
          <a:lstStyle/>
          <a:p>
            <a:r>
              <a:rPr lang="en-US" dirty="0"/>
              <a:t>1</a:t>
            </a:r>
          </a:p>
        </p:txBody>
      </p:sp>
      <p:sp>
        <p:nvSpPr>
          <p:cNvPr id="12" name="TextBox 11">
            <a:extLst>
              <a:ext uri="{FF2B5EF4-FFF2-40B4-BE49-F238E27FC236}">
                <a16:creationId xmlns:a16="http://schemas.microsoft.com/office/drawing/2014/main" id="{CE1A9F9A-585E-40B1-9811-9D5F73B3A6B0}"/>
              </a:ext>
            </a:extLst>
          </p:cNvPr>
          <p:cNvSpPr txBox="1"/>
          <p:nvPr/>
        </p:nvSpPr>
        <p:spPr>
          <a:xfrm>
            <a:off x="8728667" y="1316158"/>
            <a:ext cx="320132" cy="369332"/>
          </a:xfrm>
          <a:prstGeom prst="rect">
            <a:avLst/>
          </a:prstGeom>
          <a:noFill/>
          <a:ln>
            <a:solidFill>
              <a:srgbClr val="FF0000"/>
            </a:solidFill>
          </a:ln>
        </p:spPr>
        <p:txBody>
          <a:bodyPr wrap="square" rtlCol="0">
            <a:spAutoFit/>
          </a:bodyPr>
          <a:lstStyle/>
          <a:p>
            <a:r>
              <a:rPr lang="en-US" dirty="0"/>
              <a:t>2</a:t>
            </a:r>
          </a:p>
        </p:txBody>
      </p:sp>
      <p:sp>
        <p:nvSpPr>
          <p:cNvPr id="13" name="TextBox 12">
            <a:extLst>
              <a:ext uri="{FF2B5EF4-FFF2-40B4-BE49-F238E27FC236}">
                <a16:creationId xmlns:a16="http://schemas.microsoft.com/office/drawing/2014/main" id="{686AAAE1-E120-4B31-B2E2-0571F7126B58}"/>
              </a:ext>
            </a:extLst>
          </p:cNvPr>
          <p:cNvSpPr txBox="1"/>
          <p:nvPr/>
        </p:nvSpPr>
        <p:spPr>
          <a:xfrm>
            <a:off x="8588478" y="2644503"/>
            <a:ext cx="302831" cy="383583"/>
          </a:xfrm>
          <a:prstGeom prst="rect">
            <a:avLst/>
          </a:prstGeom>
          <a:noFill/>
          <a:ln>
            <a:solidFill>
              <a:srgbClr val="FF0000"/>
            </a:solidFill>
          </a:ln>
        </p:spPr>
        <p:txBody>
          <a:bodyPr wrap="square" rtlCol="0">
            <a:spAutoFit/>
          </a:bodyPr>
          <a:lstStyle/>
          <a:p>
            <a:r>
              <a:rPr lang="en-US" dirty="0"/>
              <a:t>3</a:t>
            </a:r>
          </a:p>
        </p:txBody>
      </p:sp>
      <p:sp>
        <p:nvSpPr>
          <p:cNvPr id="14" name="TextBox 13">
            <a:extLst>
              <a:ext uri="{FF2B5EF4-FFF2-40B4-BE49-F238E27FC236}">
                <a16:creationId xmlns:a16="http://schemas.microsoft.com/office/drawing/2014/main" id="{1B12CA4C-1BFD-49F8-82C1-5A7BDEADF9C3}"/>
              </a:ext>
            </a:extLst>
          </p:cNvPr>
          <p:cNvSpPr txBox="1"/>
          <p:nvPr/>
        </p:nvSpPr>
        <p:spPr>
          <a:xfrm>
            <a:off x="5357190" y="5477278"/>
            <a:ext cx="278970" cy="369332"/>
          </a:xfrm>
          <a:prstGeom prst="rect">
            <a:avLst/>
          </a:prstGeom>
          <a:noFill/>
          <a:ln>
            <a:solidFill>
              <a:srgbClr val="FF0000"/>
            </a:solidFill>
          </a:ln>
        </p:spPr>
        <p:txBody>
          <a:bodyPr wrap="square" rtlCol="0">
            <a:spAutoFit/>
          </a:bodyPr>
          <a:lstStyle/>
          <a:p>
            <a:r>
              <a:rPr lang="en-US" dirty="0"/>
              <a:t>4</a:t>
            </a:r>
          </a:p>
        </p:txBody>
      </p:sp>
      <p:sp>
        <p:nvSpPr>
          <p:cNvPr id="15" name="TextBox 14">
            <a:extLst>
              <a:ext uri="{FF2B5EF4-FFF2-40B4-BE49-F238E27FC236}">
                <a16:creationId xmlns:a16="http://schemas.microsoft.com/office/drawing/2014/main" id="{709B9923-E827-48E6-ABBB-E63D1787D5C6}"/>
              </a:ext>
            </a:extLst>
          </p:cNvPr>
          <p:cNvSpPr txBox="1"/>
          <p:nvPr/>
        </p:nvSpPr>
        <p:spPr>
          <a:xfrm>
            <a:off x="9693240" y="5981741"/>
            <a:ext cx="278970" cy="369332"/>
          </a:xfrm>
          <a:prstGeom prst="rect">
            <a:avLst/>
          </a:prstGeom>
          <a:noFill/>
          <a:ln>
            <a:solidFill>
              <a:srgbClr val="FF0000"/>
            </a:solidFill>
          </a:ln>
        </p:spPr>
        <p:txBody>
          <a:bodyPr wrap="square" rtlCol="0">
            <a:spAutoFit/>
          </a:bodyPr>
          <a:lstStyle/>
          <a:p>
            <a:r>
              <a:rPr lang="en-US" dirty="0"/>
              <a:t>5</a:t>
            </a:r>
          </a:p>
        </p:txBody>
      </p:sp>
      <p:sp>
        <p:nvSpPr>
          <p:cNvPr id="3" name="Oval 2">
            <a:extLst>
              <a:ext uri="{FF2B5EF4-FFF2-40B4-BE49-F238E27FC236}">
                <a16:creationId xmlns:a16="http://schemas.microsoft.com/office/drawing/2014/main" id="{183DADE3-56BD-4489-8010-DCF279E7583C}"/>
              </a:ext>
            </a:extLst>
          </p:cNvPr>
          <p:cNvSpPr/>
          <p:nvPr/>
        </p:nvSpPr>
        <p:spPr>
          <a:xfrm>
            <a:off x="6812386" y="3665095"/>
            <a:ext cx="1341619" cy="3672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0A80A15-B098-4C27-BCE3-F857FDA902C6}"/>
              </a:ext>
            </a:extLst>
          </p:cNvPr>
          <p:cNvSpPr/>
          <p:nvPr/>
        </p:nvSpPr>
        <p:spPr>
          <a:xfrm>
            <a:off x="6812386" y="4032354"/>
            <a:ext cx="1341619" cy="3672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B1D766-9588-4E1E-A502-5B29062C3DD2}"/>
              </a:ext>
            </a:extLst>
          </p:cNvPr>
          <p:cNvSpPr/>
          <p:nvPr/>
        </p:nvSpPr>
        <p:spPr>
          <a:xfrm>
            <a:off x="6812385" y="4396140"/>
            <a:ext cx="1341619" cy="3672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01A4A97-16CF-40C0-AB12-9A54BE455992}"/>
              </a:ext>
            </a:extLst>
          </p:cNvPr>
          <p:cNvCxnSpPr>
            <a:cxnSpLocks/>
            <a:stCxn id="18" idx="1"/>
          </p:cNvCxnSpPr>
          <p:nvPr/>
        </p:nvCxnSpPr>
        <p:spPr>
          <a:xfrm flipH="1">
            <a:off x="8154005" y="3769279"/>
            <a:ext cx="373865" cy="37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A5A008E-B5F1-454C-94DC-7C721EC84368}"/>
              </a:ext>
            </a:extLst>
          </p:cNvPr>
          <p:cNvSpPr txBox="1"/>
          <p:nvPr/>
        </p:nvSpPr>
        <p:spPr>
          <a:xfrm>
            <a:off x="8527870" y="3353780"/>
            <a:ext cx="1504127" cy="830997"/>
          </a:xfrm>
          <a:prstGeom prst="rect">
            <a:avLst/>
          </a:prstGeom>
          <a:noFill/>
        </p:spPr>
        <p:txBody>
          <a:bodyPr wrap="square" rtlCol="0">
            <a:spAutoFit/>
          </a:bodyPr>
          <a:lstStyle/>
          <a:p>
            <a:r>
              <a:rPr lang="en-US" sz="1200" dirty="0">
                <a:solidFill>
                  <a:srgbClr val="FF0000"/>
                </a:solidFill>
              </a:rPr>
              <a:t>Select the group you are adding to.  Only those you belong to will appear.</a:t>
            </a:r>
          </a:p>
        </p:txBody>
      </p:sp>
      <p:cxnSp>
        <p:nvCxnSpPr>
          <p:cNvPr id="20" name="Straight Arrow Connector 19">
            <a:extLst>
              <a:ext uri="{FF2B5EF4-FFF2-40B4-BE49-F238E27FC236}">
                <a16:creationId xmlns:a16="http://schemas.microsoft.com/office/drawing/2014/main" id="{B513AE58-E6F3-40FD-8DD8-7DAA8AFA206F}"/>
              </a:ext>
            </a:extLst>
          </p:cNvPr>
          <p:cNvCxnSpPr>
            <a:cxnSpLocks/>
          </p:cNvCxnSpPr>
          <p:nvPr/>
        </p:nvCxnSpPr>
        <p:spPr>
          <a:xfrm flipH="1">
            <a:off x="8154004" y="3872832"/>
            <a:ext cx="373866" cy="2849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B22F880-40B0-4EB6-B16B-440BA2016ABB}"/>
              </a:ext>
            </a:extLst>
          </p:cNvPr>
          <p:cNvCxnSpPr>
            <a:cxnSpLocks/>
          </p:cNvCxnSpPr>
          <p:nvPr/>
        </p:nvCxnSpPr>
        <p:spPr>
          <a:xfrm flipH="1">
            <a:off x="8154005" y="4114864"/>
            <a:ext cx="434473" cy="4028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C1E9E2C7-B249-4969-8E52-31133D1FB6D2}"/>
              </a:ext>
            </a:extLst>
          </p:cNvPr>
          <p:cNvSpPr/>
          <p:nvPr/>
        </p:nvSpPr>
        <p:spPr>
          <a:xfrm>
            <a:off x="5822729" y="4985611"/>
            <a:ext cx="1341619" cy="3672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8CFC57C-A9AE-4B49-9CE8-75F509D0FA17}"/>
              </a:ext>
            </a:extLst>
          </p:cNvPr>
          <p:cNvCxnSpPr>
            <a:cxnSpLocks/>
          </p:cNvCxnSpPr>
          <p:nvPr/>
        </p:nvCxnSpPr>
        <p:spPr>
          <a:xfrm flipV="1">
            <a:off x="5651693" y="5291528"/>
            <a:ext cx="263437" cy="1857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8BCEDF2-49A2-42DA-A403-466BB72E54E7}"/>
              </a:ext>
            </a:extLst>
          </p:cNvPr>
          <p:cNvCxnSpPr>
            <a:cxnSpLocks/>
          </p:cNvCxnSpPr>
          <p:nvPr/>
        </p:nvCxnSpPr>
        <p:spPr>
          <a:xfrm flipV="1">
            <a:off x="5651694" y="5561351"/>
            <a:ext cx="336883" cy="1480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B8F5970-A858-4004-93E3-41B3C24C2622}"/>
              </a:ext>
            </a:extLst>
          </p:cNvPr>
          <p:cNvCxnSpPr>
            <a:cxnSpLocks/>
          </p:cNvCxnSpPr>
          <p:nvPr/>
        </p:nvCxnSpPr>
        <p:spPr>
          <a:xfrm>
            <a:off x="5636160" y="5736900"/>
            <a:ext cx="352417" cy="1800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D5AD996-BAD6-48F9-9E50-CA5C5331E478}"/>
              </a:ext>
            </a:extLst>
          </p:cNvPr>
          <p:cNvSpPr txBox="1"/>
          <p:nvPr/>
        </p:nvSpPr>
        <p:spPr>
          <a:xfrm>
            <a:off x="7150394" y="5189399"/>
            <a:ext cx="2713134" cy="461665"/>
          </a:xfrm>
          <a:prstGeom prst="rect">
            <a:avLst/>
          </a:prstGeom>
          <a:noFill/>
          <a:ln>
            <a:solidFill>
              <a:srgbClr val="FF0000"/>
            </a:solidFill>
          </a:ln>
        </p:spPr>
        <p:txBody>
          <a:bodyPr wrap="square" rtlCol="0">
            <a:spAutoFit/>
          </a:bodyPr>
          <a:lstStyle/>
          <a:p>
            <a:r>
              <a:rPr lang="en-US" sz="1200" dirty="0">
                <a:solidFill>
                  <a:srgbClr val="FF0000"/>
                </a:solidFill>
              </a:rPr>
              <a:t>Select </a:t>
            </a:r>
            <a:r>
              <a:rPr lang="en-US" sz="1200" u="sng" dirty="0">
                <a:solidFill>
                  <a:srgbClr val="FF0000"/>
                </a:solidFill>
              </a:rPr>
              <a:t>only Requisitioner </a:t>
            </a:r>
            <a:r>
              <a:rPr lang="en-US" sz="1200" dirty="0">
                <a:solidFill>
                  <a:srgbClr val="FF0000"/>
                </a:solidFill>
              </a:rPr>
              <a:t>unless you are adding an RPM or RPM Assistant</a:t>
            </a:r>
          </a:p>
        </p:txBody>
      </p:sp>
    </p:spTree>
    <p:extLst>
      <p:ext uri="{BB962C8B-B14F-4D97-AF65-F5344CB8AC3E}">
        <p14:creationId xmlns:p14="http://schemas.microsoft.com/office/powerpoint/2010/main" val="369220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a:xfrm>
            <a:off x="829777" y="198183"/>
            <a:ext cx="10511991" cy="583049"/>
          </a:xfrm>
        </p:spPr>
        <p:txBody>
          <a:bodyPr/>
          <a:lstStyle/>
          <a:p>
            <a:pPr algn="ctr"/>
            <a:r>
              <a:rPr lang="en-US" dirty="0"/>
              <a:t>Moving Users to Another Group</a:t>
            </a:r>
          </a:p>
        </p:txBody>
      </p:sp>
      <p:sp>
        <p:nvSpPr>
          <p:cNvPr id="11" name="Rectangle 10"/>
          <p:cNvSpPr/>
          <p:nvPr/>
        </p:nvSpPr>
        <p:spPr>
          <a:xfrm>
            <a:off x="259592" y="1098947"/>
            <a:ext cx="4467028" cy="5016758"/>
          </a:xfrm>
          <a:prstGeom prst="rect">
            <a:avLst/>
          </a:prstGeom>
        </p:spPr>
        <p:txBody>
          <a:bodyPr wrap="square">
            <a:spAutoFit/>
          </a:bodyPr>
          <a:lstStyle/>
          <a:p>
            <a:pPr marL="171450" marR="0" lvl="0" algn="l" defTabSz="914400" rtl="0" eaLnBrk="1" fontAlgn="auto" latinLnBrk="0" hangingPunct="1">
              <a:lnSpc>
                <a:spcPct val="100000"/>
              </a:lnSpc>
              <a:spcBef>
                <a:spcPts val="0"/>
              </a:spcBef>
              <a:spcAft>
                <a:spcPts val="0"/>
              </a:spcAft>
              <a:buClrTx/>
              <a:buSzTx/>
              <a:tabLst/>
              <a:defRPr/>
            </a:pPr>
            <a:r>
              <a:rPr lang="en-US" sz="1600" dirty="0">
                <a:solidFill>
                  <a:srgbClr val="222C3A"/>
                </a:solidFill>
                <a:latin typeface="Calibri" panose="020F0502020204030204"/>
              </a:rPr>
              <a:t>Due to the level of turnover with our communities it is to be expected that some associates may move to a new property</a:t>
            </a: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 Amazon makes it easy to give each associate the proper access they require:</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Navigate to the “Business Settings” page, from the dropdown menu below your name.</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In the search bar type in the appropriate associates name (be sure it’s the smaller search bar just above the “Add People” button).</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After clicking on the associates name you’ll be directed to a new page that lists the current groups they have access to. Click “Add to another Group”</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rgbClr val="222C3A"/>
                </a:solidFill>
                <a:latin typeface="Calibri" panose="020F0502020204030204"/>
              </a:rPr>
              <a:t>Enter the appropriate group name(s) and select the appropriate role.</a:t>
            </a:r>
            <a:endParaRPr kumimoji="0" lang="en-US" sz="1600" b="1"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solidFill>
                  <a:schemeClr val="bg1">
                    <a:lumMod val="10000"/>
                  </a:schemeClr>
                </a:solidFill>
                <a:latin typeface="Calibri" panose="020F0502020204030204"/>
              </a:rPr>
              <a:t>Click “Add to Group”</a:t>
            </a:r>
            <a:endParaRPr kumimoji="0" lang="en-US" sz="1600" u="none" strike="noStrike" kern="1200" cap="none" spc="0" normalizeH="0" baseline="0" noProof="0" dirty="0">
              <a:ln>
                <a:noFill/>
              </a:ln>
              <a:solidFill>
                <a:schemeClr val="bg1">
                  <a:lumMod val="10000"/>
                </a:schemeClr>
              </a:solidFill>
              <a:effectLst/>
              <a:uLnTx/>
              <a:uFillTx/>
              <a:latin typeface="Calibri" panose="020F0502020204030204"/>
            </a:endParaRPr>
          </a:p>
          <a:p>
            <a:pPr marL="171450"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p:txBody>
      </p:sp>
      <p:pic>
        <p:nvPicPr>
          <p:cNvPr id="3" name="Picture 2">
            <a:extLst>
              <a:ext uri="{FF2B5EF4-FFF2-40B4-BE49-F238E27FC236}">
                <a16:creationId xmlns:a16="http://schemas.microsoft.com/office/drawing/2014/main" id="{F48AA837-2A2E-439B-81ED-C184D1FE6CD0}"/>
              </a:ext>
            </a:extLst>
          </p:cNvPr>
          <p:cNvPicPr>
            <a:picLocks noChangeAspect="1"/>
          </p:cNvPicPr>
          <p:nvPr/>
        </p:nvPicPr>
        <p:blipFill>
          <a:blip r:embed="rId2"/>
          <a:stretch>
            <a:fillRect/>
          </a:stretch>
        </p:blipFill>
        <p:spPr>
          <a:xfrm>
            <a:off x="5232732" y="1011106"/>
            <a:ext cx="2990476" cy="1076190"/>
          </a:xfrm>
          <a:prstGeom prst="rect">
            <a:avLst/>
          </a:prstGeom>
        </p:spPr>
      </p:pic>
      <p:sp>
        <p:nvSpPr>
          <p:cNvPr id="10" name="TextBox 9">
            <a:extLst>
              <a:ext uri="{FF2B5EF4-FFF2-40B4-BE49-F238E27FC236}">
                <a16:creationId xmlns:a16="http://schemas.microsoft.com/office/drawing/2014/main" id="{15683FFC-3F73-4C7D-819E-C4FD47A6DFDD}"/>
              </a:ext>
            </a:extLst>
          </p:cNvPr>
          <p:cNvSpPr txBox="1"/>
          <p:nvPr/>
        </p:nvSpPr>
        <p:spPr>
          <a:xfrm>
            <a:off x="5232732" y="1717964"/>
            <a:ext cx="331696" cy="369332"/>
          </a:xfrm>
          <a:prstGeom prst="rect">
            <a:avLst/>
          </a:prstGeom>
          <a:noFill/>
          <a:ln>
            <a:solidFill>
              <a:srgbClr val="FF0000"/>
            </a:solidFill>
          </a:ln>
        </p:spPr>
        <p:txBody>
          <a:bodyPr wrap="square" rtlCol="0">
            <a:spAutoFit/>
          </a:bodyPr>
          <a:lstStyle/>
          <a:p>
            <a:r>
              <a:rPr lang="en-US" dirty="0"/>
              <a:t>1</a:t>
            </a:r>
          </a:p>
        </p:txBody>
      </p:sp>
      <p:pic>
        <p:nvPicPr>
          <p:cNvPr id="5" name="Picture 4">
            <a:extLst>
              <a:ext uri="{FF2B5EF4-FFF2-40B4-BE49-F238E27FC236}">
                <a16:creationId xmlns:a16="http://schemas.microsoft.com/office/drawing/2014/main" id="{1E20FA58-ED2C-43D5-80C4-C338ECDDA768}"/>
              </a:ext>
            </a:extLst>
          </p:cNvPr>
          <p:cNvPicPr>
            <a:picLocks noChangeAspect="1"/>
          </p:cNvPicPr>
          <p:nvPr/>
        </p:nvPicPr>
        <p:blipFill>
          <a:blip r:embed="rId3"/>
          <a:stretch>
            <a:fillRect/>
          </a:stretch>
        </p:blipFill>
        <p:spPr>
          <a:xfrm>
            <a:off x="6341714" y="2421876"/>
            <a:ext cx="5180952" cy="895238"/>
          </a:xfrm>
          <a:prstGeom prst="rect">
            <a:avLst/>
          </a:prstGeom>
        </p:spPr>
      </p:pic>
      <p:sp>
        <p:nvSpPr>
          <p:cNvPr id="12" name="TextBox 11">
            <a:extLst>
              <a:ext uri="{FF2B5EF4-FFF2-40B4-BE49-F238E27FC236}">
                <a16:creationId xmlns:a16="http://schemas.microsoft.com/office/drawing/2014/main" id="{CE1A9F9A-585E-40B1-9811-9D5F73B3A6B0}"/>
              </a:ext>
            </a:extLst>
          </p:cNvPr>
          <p:cNvSpPr txBox="1"/>
          <p:nvPr/>
        </p:nvSpPr>
        <p:spPr>
          <a:xfrm>
            <a:off x="6389915" y="2919470"/>
            <a:ext cx="325827" cy="366670"/>
          </a:xfrm>
          <a:prstGeom prst="rect">
            <a:avLst/>
          </a:prstGeom>
          <a:noFill/>
          <a:ln>
            <a:solidFill>
              <a:srgbClr val="FF0000"/>
            </a:solidFill>
          </a:ln>
        </p:spPr>
        <p:txBody>
          <a:bodyPr wrap="square" rtlCol="0">
            <a:spAutoFit/>
          </a:bodyPr>
          <a:lstStyle/>
          <a:p>
            <a:r>
              <a:rPr lang="en-US" dirty="0"/>
              <a:t>2</a:t>
            </a:r>
          </a:p>
        </p:txBody>
      </p:sp>
      <p:pic>
        <p:nvPicPr>
          <p:cNvPr id="9" name="Picture 8">
            <a:extLst>
              <a:ext uri="{FF2B5EF4-FFF2-40B4-BE49-F238E27FC236}">
                <a16:creationId xmlns:a16="http://schemas.microsoft.com/office/drawing/2014/main" id="{C4D2A396-F6E5-4EC7-A87E-A30719901ABE}"/>
              </a:ext>
            </a:extLst>
          </p:cNvPr>
          <p:cNvPicPr>
            <a:picLocks noChangeAspect="1"/>
          </p:cNvPicPr>
          <p:nvPr/>
        </p:nvPicPr>
        <p:blipFill>
          <a:blip r:embed="rId4"/>
          <a:stretch>
            <a:fillRect/>
          </a:stretch>
        </p:blipFill>
        <p:spPr>
          <a:xfrm>
            <a:off x="5163625" y="3621835"/>
            <a:ext cx="4629090" cy="2493870"/>
          </a:xfrm>
          <a:prstGeom prst="rect">
            <a:avLst/>
          </a:prstGeom>
        </p:spPr>
      </p:pic>
      <p:sp>
        <p:nvSpPr>
          <p:cNvPr id="13" name="TextBox 12">
            <a:extLst>
              <a:ext uri="{FF2B5EF4-FFF2-40B4-BE49-F238E27FC236}">
                <a16:creationId xmlns:a16="http://schemas.microsoft.com/office/drawing/2014/main" id="{686AAAE1-E120-4B31-B2E2-0571F7126B58}"/>
              </a:ext>
            </a:extLst>
          </p:cNvPr>
          <p:cNvSpPr txBox="1"/>
          <p:nvPr/>
        </p:nvSpPr>
        <p:spPr>
          <a:xfrm>
            <a:off x="10057407" y="2535887"/>
            <a:ext cx="378544" cy="383583"/>
          </a:xfrm>
          <a:prstGeom prst="rect">
            <a:avLst/>
          </a:prstGeom>
          <a:noFill/>
          <a:ln>
            <a:solidFill>
              <a:srgbClr val="FF0000"/>
            </a:solidFill>
          </a:ln>
        </p:spPr>
        <p:txBody>
          <a:bodyPr wrap="square" rtlCol="0">
            <a:spAutoFit/>
          </a:bodyPr>
          <a:lstStyle/>
          <a:p>
            <a:r>
              <a:rPr lang="en-US" dirty="0"/>
              <a:t>3</a:t>
            </a:r>
          </a:p>
        </p:txBody>
      </p:sp>
      <p:sp>
        <p:nvSpPr>
          <p:cNvPr id="14" name="TextBox 13">
            <a:extLst>
              <a:ext uri="{FF2B5EF4-FFF2-40B4-BE49-F238E27FC236}">
                <a16:creationId xmlns:a16="http://schemas.microsoft.com/office/drawing/2014/main" id="{5921836F-15D9-4847-A25F-C42EFE244C00}"/>
              </a:ext>
            </a:extLst>
          </p:cNvPr>
          <p:cNvSpPr txBox="1"/>
          <p:nvPr/>
        </p:nvSpPr>
        <p:spPr>
          <a:xfrm>
            <a:off x="7099626" y="4257869"/>
            <a:ext cx="378544" cy="383583"/>
          </a:xfrm>
          <a:prstGeom prst="rect">
            <a:avLst/>
          </a:prstGeom>
          <a:noFill/>
          <a:ln>
            <a:solidFill>
              <a:srgbClr val="FF0000"/>
            </a:solidFill>
          </a:ln>
        </p:spPr>
        <p:txBody>
          <a:bodyPr wrap="square" rtlCol="0">
            <a:spAutoFit/>
          </a:bodyPr>
          <a:lstStyle/>
          <a:p>
            <a:r>
              <a:rPr lang="en-US" dirty="0"/>
              <a:t>4</a:t>
            </a:r>
          </a:p>
        </p:txBody>
      </p:sp>
      <p:sp>
        <p:nvSpPr>
          <p:cNvPr id="15" name="TextBox 14">
            <a:extLst>
              <a:ext uri="{FF2B5EF4-FFF2-40B4-BE49-F238E27FC236}">
                <a16:creationId xmlns:a16="http://schemas.microsoft.com/office/drawing/2014/main" id="{49DEE942-238A-4E1C-B8E8-0001A51084F1}"/>
              </a:ext>
            </a:extLst>
          </p:cNvPr>
          <p:cNvSpPr txBox="1"/>
          <p:nvPr/>
        </p:nvSpPr>
        <p:spPr>
          <a:xfrm>
            <a:off x="9278201" y="5381528"/>
            <a:ext cx="378544" cy="383583"/>
          </a:xfrm>
          <a:prstGeom prst="rect">
            <a:avLst/>
          </a:prstGeom>
          <a:noFill/>
          <a:ln>
            <a:solidFill>
              <a:srgbClr val="FF0000"/>
            </a:solidFill>
          </a:ln>
        </p:spPr>
        <p:txBody>
          <a:bodyPr wrap="square" rtlCol="0">
            <a:spAutoFit/>
          </a:bodyPr>
          <a:lstStyle/>
          <a:p>
            <a:r>
              <a:rPr lang="en-US" dirty="0"/>
              <a:t>5</a:t>
            </a:r>
          </a:p>
        </p:txBody>
      </p:sp>
    </p:spTree>
    <p:extLst>
      <p:ext uri="{BB962C8B-B14F-4D97-AF65-F5344CB8AC3E}">
        <p14:creationId xmlns:p14="http://schemas.microsoft.com/office/powerpoint/2010/main" val="405585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a:xfrm>
            <a:off x="829777" y="198183"/>
            <a:ext cx="10511991" cy="583049"/>
          </a:xfrm>
        </p:spPr>
        <p:txBody>
          <a:bodyPr/>
          <a:lstStyle/>
          <a:p>
            <a:pPr algn="ctr"/>
            <a:r>
              <a:rPr lang="en-US" dirty="0"/>
              <a:t>Removing Users from Business Account</a:t>
            </a:r>
          </a:p>
        </p:txBody>
      </p:sp>
      <p:sp>
        <p:nvSpPr>
          <p:cNvPr id="11" name="Rectangle 10"/>
          <p:cNvSpPr/>
          <p:nvPr/>
        </p:nvSpPr>
        <p:spPr>
          <a:xfrm>
            <a:off x="198940" y="781232"/>
            <a:ext cx="4467028" cy="6247864"/>
          </a:xfrm>
          <a:prstGeom prst="rect">
            <a:avLst/>
          </a:prstGeom>
        </p:spPr>
        <p:txBody>
          <a:bodyPr wrap="square">
            <a:spAutoFit/>
          </a:bodyPr>
          <a:lstStyle/>
          <a:p>
            <a:pPr marL="171450"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Amazon makes it simple to remove users from groups as well.</a:t>
            </a:r>
          </a:p>
          <a:p>
            <a:pPr marL="514350" indent="-342900">
              <a:buFont typeface="+mj-lt"/>
              <a:buAutoNum type="arabicPeriod"/>
              <a:defRPr/>
            </a:pPr>
            <a:r>
              <a:rPr lang="en-US" sz="1600" b="1" i="1" dirty="0">
                <a:solidFill>
                  <a:srgbClr val="C00000"/>
                </a:solidFill>
              </a:rPr>
              <a:t>Note: If the user is still working with Essex, be sure you have added the new communities first before removing from the old, or the users account may be deleted.</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222C3A"/>
                </a:solidFill>
                <a:effectLst/>
                <a:uLnTx/>
                <a:uFillTx/>
                <a:latin typeface="Calibri" panose="020F0502020204030204"/>
                <a:ea typeface="+mn-ea"/>
                <a:cs typeface="+mn-cs"/>
              </a:rPr>
              <a:t>Follow the first 2 steps from the previous slide to locate the appropriate user.</a:t>
            </a:r>
          </a:p>
          <a:p>
            <a:pPr marL="514350" lvl="0" indent="-342900">
              <a:buFont typeface="+mj-lt"/>
              <a:buAutoNum type="arabicPeriod"/>
              <a:defRPr/>
            </a:pPr>
            <a:r>
              <a:rPr lang="en-US" sz="1600" dirty="0">
                <a:solidFill>
                  <a:srgbClr val="222C3A"/>
                </a:solidFill>
              </a:rPr>
              <a:t>After clicking on the associates name you’ll be directed to a new page that lists the current groups they have access to. Locate the group name that they no longer should utilize; click on “Actions” -&gt; “Remove From Group”</a:t>
            </a:r>
          </a:p>
          <a:p>
            <a:pPr marL="171450" marR="0" lvl="0" algn="l" defTabSz="914400" rtl="0" eaLnBrk="1" fontAlgn="auto" latinLnBrk="0" hangingPunct="1">
              <a:lnSpc>
                <a:spcPct val="100000"/>
              </a:lnSpc>
              <a:spcBef>
                <a:spcPts val="0"/>
              </a:spcBef>
              <a:spcAft>
                <a:spcPts val="0"/>
              </a:spcAft>
              <a:buClrTx/>
              <a:buSzTx/>
              <a:tabLst/>
              <a:defRPr/>
            </a:pPr>
            <a:endParaRPr kumimoji="0" lang="en-US" sz="1600" u="none" strike="noStrike" kern="1200" cap="none" spc="0" normalizeH="0" baseline="0" noProof="0" dirty="0">
              <a:ln>
                <a:noFill/>
              </a:ln>
              <a:solidFill>
                <a:schemeClr val="bg1">
                  <a:lumMod val="10000"/>
                </a:schemeClr>
              </a:solidFill>
              <a:effectLst/>
              <a:uLnTx/>
              <a:uFillTx/>
              <a:latin typeface="Calibri" panose="020F0502020204030204"/>
            </a:endParaRPr>
          </a:p>
          <a:p>
            <a:pPr marL="171450" marR="0" lvl="0" algn="l" defTabSz="914400" rtl="0" eaLnBrk="1" fontAlgn="auto" latinLnBrk="0" hangingPunct="1">
              <a:lnSpc>
                <a:spcPct val="100000"/>
              </a:lnSpc>
              <a:spcBef>
                <a:spcPts val="0"/>
              </a:spcBef>
              <a:spcAft>
                <a:spcPts val="0"/>
              </a:spcAft>
              <a:buClrTx/>
              <a:buSzTx/>
              <a:tabLst/>
              <a:defRPr/>
            </a:pPr>
            <a:r>
              <a:rPr lang="en-US" sz="1600" u="sng" dirty="0">
                <a:solidFill>
                  <a:schemeClr val="bg1">
                    <a:lumMod val="10000"/>
                  </a:schemeClr>
                </a:solidFill>
                <a:latin typeface="Calibri" panose="020F0502020204030204"/>
              </a:rPr>
              <a:t>To Remove a user from our Business Account:</a:t>
            </a:r>
          </a:p>
          <a:p>
            <a:pPr marL="171450" marR="0" lvl="0" algn="l" defTabSz="914400" rtl="0" eaLnBrk="1" fontAlgn="auto" latinLnBrk="0" hangingPunct="1">
              <a:lnSpc>
                <a:spcPct val="100000"/>
              </a:lnSpc>
              <a:spcBef>
                <a:spcPts val="0"/>
              </a:spcBef>
              <a:spcAft>
                <a:spcPts val="0"/>
              </a:spcAft>
              <a:buClrTx/>
              <a:buSzTx/>
              <a:tabLst/>
              <a:defRPr/>
            </a:pPr>
            <a:r>
              <a:rPr kumimoji="0" lang="en-US" sz="1600" u="none" strike="noStrike" kern="1200" cap="none" spc="0" normalizeH="0" baseline="0" noProof="0" dirty="0">
                <a:ln>
                  <a:noFill/>
                </a:ln>
                <a:solidFill>
                  <a:schemeClr val="bg1">
                    <a:lumMod val="10000"/>
                  </a:schemeClr>
                </a:solidFill>
                <a:effectLst/>
                <a:uLnTx/>
                <a:uFillTx/>
                <a:latin typeface="Calibri" panose="020F0502020204030204"/>
              </a:rPr>
              <a:t>In the event that someone is no longer with the company you can remove their access completely.</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600" dirty="0">
                <a:solidFill>
                  <a:schemeClr val="bg1">
                    <a:lumMod val="10000"/>
                  </a:schemeClr>
                </a:solidFill>
                <a:latin typeface="Calibri" panose="020F0502020204030204"/>
              </a:rPr>
              <a:t>Click on the “Remove from Business” button</a:t>
            </a:r>
          </a:p>
          <a:p>
            <a:pPr marL="51435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1600" u="none" strike="noStrike" kern="1200" cap="none" spc="0" normalizeH="0" baseline="0" noProof="0" dirty="0">
                <a:ln>
                  <a:noFill/>
                </a:ln>
                <a:solidFill>
                  <a:schemeClr val="bg1">
                    <a:lumMod val="10000"/>
                  </a:schemeClr>
                </a:solidFill>
                <a:effectLst/>
                <a:uLnTx/>
                <a:uFillTx/>
                <a:latin typeface="Calibri" panose="020F0502020204030204"/>
              </a:rPr>
              <a:t>A final alert will appear, to continue click “Remove from Business” once more</a:t>
            </a:r>
          </a:p>
          <a:p>
            <a:pPr marL="171450" marR="0" lvl="0" algn="l" defTabSz="914400" rtl="0" eaLnBrk="1" fontAlgn="auto" latinLnBrk="0" hangingPunct="1">
              <a:lnSpc>
                <a:spcPct val="100000"/>
              </a:lnSpc>
              <a:spcBef>
                <a:spcPts val="0"/>
              </a:spcBef>
              <a:spcAft>
                <a:spcPts val="0"/>
              </a:spcAft>
              <a:buClrTx/>
              <a:buSzTx/>
              <a:tabLst/>
              <a:defRPr/>
            </a:pPr>
            <a:endParaRPr kumimoji="0" lang="en-US" sz="1600" u="none" strike="noStrike" kern="1200" cap="none" spc="0" normalizeH="0" baseline="0" noProof="0" dirty="0">
              <a:ln>
                <a:noFill/>
              </a:ln>
              <a:solidFill>
                <a:schemeClr val="bg1">
                  <a:lumMod val="10000"/>
                </a:schemeClr>
              </a:solidFill>
              <a:effectLst/>
              <a:uLnTx/>
              <a:uFillTx/>
              <a:latin typeface="Calibri" panose="020F0502020204030204"/>
            </a:endParaRPr>
          </a:p>
          <a:p>
            <a:pPr marL="171450"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p:txBody>
      </p:sp>
      <p:sp>
        <p:nvSpPr>
          <p:cNvPr id="12" name="TextBox 11">
            <a:extLst>
              <a:ext uri="{FF2B5EF4-FFF2-40B4-BE49-F238E27FC236}">
                <a16:creationId xmlns:a16="http://schemas.microsoft.com/office/drawing/2014/main" id="{CE1A9F9A-585E-40B1-9811-9D5F73B3A6B0}"/>
              </a:ext>
            </a:extLst>
          </p:cNvPr>
          <p:cNvSpPr txBox="1"/>
          <p:nvPr/>
        </p:nvSpPr>
        <p:spPr>
          <a:xfrm>
            <a:off x="6573134" y="5003404"/>
            <a:ext cx="320132" cy="369332"/>
          </a:xfrm>
          <a:prstGeom prst="rect">
            <a:avLst/>
          </a:prstGeom>
          <a:noFill/>
          <a:ln>
            <a:solidFill>
              <a:srgbClr val="FF0000"/>
            </a:solidFill>
          </a:ln>
        </p:spPr>
        <p:txBody>
          <a:bodyPr wrap="square" rtlCol="0">
            <a:spAutoFit/>
          </a:bodyPr>
          <a:lstStyle/>
          <a:p>
            <a:r>
              <a:rPr lang="en-US" dirty="0"/>
              <a:t>5</a:t>
            </a:r>
          </a:p>
        </p:txBody>
      </p:sp>
      <p:pic>
        <p:nvPicPr>
          <p:cNvPr id="3" name="Picture 2">
            <a:extLst>
              <a:ext uri="{FF2B5EF4-FFF2-40B4-BE49-F238E27FC236}">
                <a16:creationId xmlns:a16="http://schemas.microsoft.com/office/drawing/2014/main" id="{8B659D2B-6239-45D4-83D0-E18A213DD8A2}"/>
              </a:ext>
            </a:extLst>
          </p:cNvPr>
          <p:cNvPicPr>
            <a:picLocks noChangeAspect="1"/>
          </p:cNvPicPr>
          <p:nvPr/>
        </p:nvPicPr>
        <p:blipFill>
          <a:blip r:embed="rId2"/>
          <a:stretch>
            <a:fillRect/>
          </a:stretch>
        </p:blipFill>
        <p:spPr>
          <a:xfrm>
            <a:off x="5250087" y="1669930"/>
            <a:ext cx="5752381" cy="1028571"/>
          </a:xfrm>
          <a:prstGeom prst="rect">
            <a:avLst/>
          </a:prstGeom>
        </p:spPr>
      </p:pic>
      <p:pic>
        <p:nvPicPr>
          <p:cNvPr id="5" name="Picture 4">
            <a:extLst>
              <a:ext uri="{FF2B5EF4-FFF2-40B4-BE49-F238E27FC236}">
                <a16:creationId xmlns:a16="http://schemas.microsoft.com/office/drawing/2014/main" id="{7AA53D79-D8D6-49EA-B070-FF51B3377827}"/>
              </a:ext>
            </a:extLst>
          </p:cNvPr>
          <p:cNvPicPr>
            <a:picLocks noChangeAspect="1"/>
          </p:cNvPicPr>
          <p:nvPr/>
        </p:nvPicPr>
        <p:blipFill>
          <a:blip r:embed="rId3"/>
          <a:stretch>
            <a:fillRect/>
          </a:stretch>
        </p:blipFill>
        <p:spPr>
          <a:xfrm>
            <a:off x="5192023" y="4124283"/>
            <a:ext cx="4265508" cy="809098"/>
          </a:xfrm>
          <a:prstGeom prst="rect">
            <a:avLst/>
          </a:prstGeom>
        </p:spPr>
      </p:pic>
      <p:sp>
        <p:nvSpPr>
          <p:cNvPr id="10" name="TextBox 9">
            <a:extLst>
              <a:ext uri="{FF2B5EF4-FFF2-40B4-BE49-F238E27FC236}">
                <a16:creationId xmlns:a16="http://schemas.microsoft.com/office/drawing/2014/main" id="{15683FFC-3F73-4C7D-819E-C4FD47A6DFDD}"/>
              </a:ext>
            </a:extLst>
          </p:cNvPr>
          <p:cNvSpPr txBox="1"/>
          <p:nvPr/>
        </p:nvSpPr>
        <p:spPr>
          <a:xfrm>
            <a:off x="8429627" y="3939617"/>
            <a:ext cx="331696" cy="369332"/>
          </a:xfrm>
          <a:prstGeom prst="rect">
            <a:avLst/>
          </a:prstGeom>
          <a:noFill/>
          <a:ln>
            <a:solidFill>
              <a:srgbClr val="FF0000"/>
            </a:solidFill>
          </a:ln>
        </p:spPr>
        <p:txBody>
          <a:bodyPr wrap="square" rtlCol="0">
            <a:spAutoFit/>
          </a:bodyPr>
          <a:lstStyle/>
          <a:p>
            <a:r>
              <a:rPr lang="en-US" dirty="0"/>
              <a:t>4</a:t>
            </a:r>
          </a:p>
        </p:txBody>
      </p:sp>
      <p:pic>
        <p:nvPicPr>
          <p:cNvPr id="9" name="Picture 8">
            <a:extLst>
              <a:ext uri="{FF2B5EF4-FFF2-40B4-BE49-F238E27FC236}">
                <a16:creationId xmlns:a16="http://schemas.microsoft.com/office/drawing/2014/main" id="{4DC308E2-E36D-47FA-9755-8A855E878400}"/>
              </a:ext>
            </a:extLst>
          </p:cNvPr>
          <p:cNvPicPr>
            <a:picLocks noChangeAspect="1"/>
          </p:cNvPicPr>
          <p:nvPr/>
        </p:nvPicPr>
        <p:blipFill>
          <a:blip r:embed="rId4"/>
          <a:stretch>
            <a:fillRect/>
          </a:stretch>
        </p:blipFill>
        <p:spPr>
          <a:xfrm>
            <a:off x="6939861" y="5003383"/>
            <a:ext cx="3941069" cy="1555315"/>
          </a:xfrm>
          <a:prstGeom prst="rect">
            <a:avLst/>
          </a:prstGeom>
        </p:spPr>
      </p:pic>
      <p:sp>
        <p:nvSpPr>
          <p:cNvPr id="13" name="TextBox 12">
            <a:extLst>
              <a:ext uri="{FF2B5EF4-FFF2-40B4-BE49-F238E27FC236}">
                <a16:creationId xmlns:a16="http://schemas.microsoft.com/office/drawing/2014/main" id="{551C5860-5A96-47C9-9843-58A5D41A2DB4}"/>
              </a:ext>
            </a:extLst>
          </p:cNvPr>
          <p:cNvSpPr txBox="1"/>
          <p:nvPr/>
        </p:nvSpPr>
        <p:spPr>
          <a:xfrm>
            <a:off x="9541398" y="1485264"/>
            <a:ext cx="331696" cy="369332"/>
          </a:xfrm>
          <a:prstGeom prst="rect">
            <a:avLst/>
          </a:prstGeom>
          <a:noFill/>
          <a:ln>
            <a:solidFill>
              <a:srgbClr val="FF0000"/>
            </a:solidFill>
          </a:ln>
        </p:spPr>
        <p:txBody>
          <a:bodyPr wrap="square" rtlCol="0">
            <a:spAutoFit/>
          </a:bodyPr>
          <a:lstStyle/>
          <a:p>
            <a:r>
              <a:rPr lang="en-US" dirty="0"/>
              <a:t>3</a:t>
            </a:r>
          </a:p>
        </p:txBody>
      </p:sp>
    </p:spTree>
    <p:extLst>
      <p:ext uri="{BB962C8B-B14F-4D97-AF65-F5344CB8AC3E}">
        <p14:creationId xmlns:p14="http://schemas.microsoft.com/office/powerpoint/2010/main" val="6043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t>Checkout – Payment Methods</a:t>
            </a:r>
          </a:p>
        </p:txBody>
      </p:sp>
      <p:sp>
        <p:nvSpPr>
          <p:cNvPr id="4" name="Text Placeholder 2">
            <a:extLst>
              <a:ext uri="{FF2B5EF4-FFF2-40B4-BE49-F238E27FC236}">
                <a16:creationId xmlns:a16="http://schemas.microsoft.com/office/drawing/2014/main" id="{0BB5612F-6A99-F843-83BF-B387B1C93B3A}"/>
              </a:ext>
            </a:extLst>
          </p:cNvPr>
          <p:cNvSpPr txBox="1">
            <a:spLocks/>
          </p:cNvSpPr>
          <p:nvPr/>
        </p:nvSpPr>
        <p:spPr>
          <a:xfrm>
            <a:off x="829777" y="973374"/>
            <a:ext cx="10389208" cy="1629886"/>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7CB6"/>
                </a:solidFill>
                <a:effectLst/>
                <a:uLnTx/>
                <a:uFillTx/>
                <a:latin typeface="Amazon Ember" panose="02000000000000000000" pitchFamily="2" charset="0"/>
                <a:cs typeface="+mn-cs"/>
              </a:rPr>
              <a:t>Before allowing you to check out, Amazon will require you to enter the PO number and name of your property/corporate department. </a:t>
            </a:r>
            <a:r>
              <a:rPr lang="en-US" sz="1800" dirty="0">
                <a:solidFill>
                  <a:srgbClr val="007CB6"/>
                </a:solidFill>
              </a:rPr>
              <a:t>All admins should simply list “N/A” in the PO Required Box.</a:t>
            </a:r>
            <a:endParaRPr kumimoji="0" lang="en-US" sz="1800" b="0" i="0" u="none" strike="noStrike" kern="1200" cap="none" spc="0" normalizeH="0" baseline="0" noProof="0" dirty="0">
              <a:ln>
                <a:noFill/>
              </a:ln>
              <a:solidFill>
                <a:srgbClr val="007CB6"/>
              </a:solidFill>
              <a:effectLst/>
              <a:uLnTx/>
              <a:uFillTx/>
              <a:latin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800" dirty="0">
              <a:solidFill>
                <a:srgbClr val="007CB6"/>
              </a:solidFil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u="none" strike="noStrike" kern="1200" cap="none" spc="0" normalizeH="0" baseline="0" noProof="0" dirty="0">
                <a:ln>
                  <a:noFill/>
                </a:ln>
                <a:solidFill>
                  <a:srgbClr val="007CB6"/>
                </a:solidFill>
                <a:effectLst/>
                <a:uLnTx/>
                <a:uFillTx/>
                <a:latin typeface="Amazon Ember" panose="02000000000000000000" pitchFamily="2" charset="0"/>
                <a:cs typeface="+mn-cs"/>
              </a:rPr>
              <a:t>Purchases made for your personal business needs should be done through your regional group and will be paid with your P-card. </a:t>
            </a:r>
            <a:endParaRPr kumimoji="0" lang="en-US" sz="1800" u="none" strike="noStrike" kern="1200" cap="none" spc="0" normalizeH="0" baseline="0" noProof="0" dirty="0">
              <a:ln>
                <a:noFill/>
              </a:ln>
              <a:solidFill>
                <a:srgbClr val="FF0000"/>
              </a:solidFill>
              <a:effectLst/>
              <a:uLnTx/>
              <a:uFillTx/>
              <a:latin typeface="Amazon Ember" panose="02000000000000000000" pitchFamily="2" charset="0"/>
              <a:cs typeface="+mn-cs"/>
            </a:endParaRPr>
          </a:p>
        </p:txBody>
      </p:sp>
      <p:sp>
        <p:nvSpPr>
          <p:cNvPr id="11" name="Rectangle 10"/>
          <p:cNvSpPr/>
          <p:nvPr/>
        </p:nvSpPr>
        <p:spPr>
          <a:xfrm>
            <a:off x="6810297" y="3871594"/>
            <a:ext cx="4224318" cy="2246769"/>
          </a:xfrm>
          <a:prstGeom prst="rect">
            <a:avLst/>
          </a:prstGeom>
        </p:spPr>
        <p:txBody>
          <a:bodyPr wrap="square">
            <a:spAutoFit/>
          </a:bodyPr>
          <a:lstStyle/>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latin typeface="Amazon Ember" panose="02000000000000000000" pitchFamily="2" charset="0"/>
                <a:ea typeface="Amazon Ember" panose="02000000000000000000" pitchFamily="2" charset="0"/>
                <a:cs typeface="+mn-cs"/>
              </a:rPr>
              <a:t>Addresses for each community have already been entered into Amazon. </a:t>
            </a: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latin typeface="Amazon Ember" panose="02000000000000000000" pitchFamily="2" charset="0"/>
                <a:ea typeface="Amazon Ember" panose="02000000000000000000" pitchFamily="2" charset="0"/>
                <a:cs typeface="+mn-cs"/>
              </a:rPr>
              <a:t>If you are purchasing with a P-Card you will need to enter your own “Ship to” address.</a:t>
            </a: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latin typeface="Amazon Ember" panose="02000000000000000000" pitchFamily="2" charset="0"/>
                <a:ea typeface="Amazon Ember" panose="02000000000000000000" pitchFamily="2" charset="0"/>
                <a:cs typeface="+mn-cs"/>
              </a:rPr>
              <a:t>“Ship to” addresses can be edited by your account administrator at any time. </a:t>
            </a:r>
            <a:endParaRPr kumimoji="0" lang="en-US" sz="14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a:p>
            <a:pPr marL="39846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rPr>
              <a:t>Should specific instructions need to be added to your address please reach out to </a:t>
            </a:r>
            <a:r>
              <a:rPr kumimoji="0" lang="en-US" sz="14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hlinkClick r:id="rId2"/>
              </a:rPr>
              <a:t>Procurement@essex.com</a:t>
            </a:r>
            <a:r>
              <a:rPr kumimoji="0" lang="en-US" sz="14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rPr>
              <a:t> to enter the appropriate details.</a:t>
            </a:r>
            <a:endParaRPr kumimoji="0" lang="en-US" sz="1400" b="0" i="0" u="none" strike="noStrike" kern="1200" cap="none" spc="0" normalizeH="0" baseline="0" noProof="0" dirty="0">
              <a:ln>
                <a:noFill/>
              </a:ln>
              <a:solidFill>
                <a:srgbClr val="222C3A"/>
              </a:solidFill>
              <a:effectLst/>
              <a:uLnTx/>
              <a:uFillTx/>
              <a:latin typeface="Amazon Ember" panose="02000000000000000000" pitchFamily="2" charset="0"/>
              <a:ea typeface="Amazon Ember" panose="02000000000000000000" pitchFamily="2" charset="0"/>
              <a:cs typeface="+mn-cs"/>
            </a:endParaRPr>
          </a:p>
        </p:txBody>
      </p:sp>
      <p:sp>
        <p:nvSpPr>
          <p:cNvPr id="15" name="Rectangle 14"/>
          <p:cNvSpPr/>
          <p:nvPr/>
        </p:nvSpPr>
        <p:spPr>
          <a:xfrm>
            <a:off x="952560" y="3948912"/>
            <a:ext cx="4224318" cy="2462213"/>
          </a:xfrm>
          <a:prstGeom prst="rect">
            <a:avLst/>
          </a:prstGeom>
        </p:spPr>
        <p:txBody>
          <a:bodyPr wrap="square">
            <a:spAutoFit/>
          </a:bodyPr>
          <a:lstStyle/>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latin typeface="Amazon Ember" panose="02000000000000000000" pitchFamily="2" charset="0"/>
                <a:ea typeface="Amazon Ember" panose="02000000000000000000" pitchFamily="2" charset="0"/>
                <a:cs typeface="+mn-cs"/>
              </a:rPr>
              <a:t>All purchases made by or for the communities in Amazon must be done with a PO at the time of checkout. </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latin typeface="Amazon Ember" panose="02000000000000000000" pitchFamily="2" charset="0"/>
                <a:ea typeface="Amazon Ember" panose="02000000000000000000" pitchFamily="2" charset="0"/>
                <a:cs typeface="+mn-cs"/>
              </a:rPr>
              <a:t>All purchases made for corporate departments must be done with a P-Card at the time of checkout.</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0000"/>
                </a:solidFill>
                <a:effectLst/>
                <a:uLnTx/>
                <a:uFillTx/>
                <a:latin typeface="Amazon Ember" panose="02000000000000000000" pitchFamily="2" charset="0"/>
                <a:ea typeface="Amazon Ember" panose="02000000000000000000" pitchFamily="2" charset="0"/>
                <a:cs typeface="+mn-cs"/>
              </a:rPr>
              <a:t>The Amazon Business account is intended for business purchases only. </a:t>
            </a:r>
          </a:p>
          <a:p>
            <a:pPr marL="4572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2C3A"/>
                </a:solidFill>
                <a:effectLst/>
                <a:uLnTx/>
                <a:uFillTx/>
                <a:latin typeface="Amazon Ember" panose="02000000000000000000" pitchFamily="2" charset="0"/>
                <a:ea typeface="Amazon Ember" panose="02000000000000000000" pitchFamily="2" charset="0"/>
                <a:cs typeface="+mn-cs"/>
              </a:rPr>
              <a:t>Payments are visible to your account administrator and can be audited.</a:t>
            </a:r>
          </a:p>
          <a:p>
            <a:pPr marL="17145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mazon Ember" panose="02000000000000000000" pitchFamily="2" charset="0"/>
              <a:ea typeface="Amazon Ember" panose="02000000000000000000" pitchFamily="2" charset="0"/>
              <a:cs typeface="+mn-cs"/>
            </a:endParaRPr>
          </a:p>
        </p:txBody>
      </p:sp>
      <p:pic>
        <p:nvPicPr>
          <p:cNvPr id="16" name="Picture 15"/>
          <p:cNvPicPr>
            <a:picLocks noChangeAspect="1"/>
          </p:cNvPicPr>
          <p:nvPr/>
        </p:nvPicPr>
        <p:blipFill>
          <a:blip r:embed="rId3"/>
          <a:stretch>
            <a:fillRect/>
          </a:stretch>
        </p:blipFill>
        <p:spPr>
          <a:xfrm>
            <a:off x="7492901" y="2830726"/>
            <a:ext cx="2859111" cy="8816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4"/>
          <a:stretch>
            <a:fillRect/>
          </a:stretch>
        </p:blipFill>
        <p:spPr>
          <a:xfrm>
            <a:off x="1750879" y="2903624"/>
            <a:ext cx="2999638" cy="9016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cxnSp>
        <p:nvCxnSpPr>
          <p:cNvPr id="18" name="Straight Connector 17"/>
          <p:cNvCxnSpPr/>
          <p:nvPr/>
        </p:nvCxnSpPr>
        <p:spPr>
          <a:xfrm>
            <a:off x="6085772" y="2515252"/>
            <a:ext cx="0" cy="398489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86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t>Checkout – Multiple Groups</a:t>
            </a:r>
          </a:p>
        </p:txBody>
      </p:sp>
      <p:sp>
        <p:nvSpPr>
          <p:cNvPr id="4"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677974"/>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Individuals who purchase on behalf of multiple departments may be a member of multiple account </a:t>
            </a:r>
            <a:r>
              <a:rPr lang="en-US" sz="1800" b="1" dirty="0">
                <a:solidFill>
                  <a:schemeClr val="accent1"/>
                </a:solidFill>
              </a:rPr>
              <a:t>groups</a:t>
            </a:r>
            <a:r>
              <a:rPr lang="en-US" sz="1800" dirty="0"/>
              <a:t> in order to keep reporting organized</a:t>
            </a:r>
          </a:p>
          <a:p>
            <a:endParaRPr lang="en-US" sz="1800" dirty="0"/>
          </a:p>
        </p:txBody>
      </p:sp>
      <p:sp>
        <p:nvSpPr>
          <p:cNvPr id="10" name="Rectangle 9"/>
          <p:cNvSpPr/>
          <p:nvPr/>
        </p:nvSpPr>
        <p:spPr>
          <a:xfrm>
            <a:off x="1128716" y="2658779"/>
            <a:ext cx="3794977" cy="2185214"/>
          </a:xfrm>
          <a:prstGeom prst="rect">
            <a:avLst/>
          </a:prstGeom>
        </p:spPr>
        <p:txBody>
          <a:bodyPr wrap="square">
            <a:spAutoFit/>
          </a:bodyPr>
          <a:lstStyle/>
          <a:p>
            <a:pPr lvl="0">
              <a:spcAft>
                <a:spcPts val="1200"/>
              </a:spcAft>
            </a:pPr>
            <a:r>
              <a:rPr lang="en-US" sz="1400" b="1" u="sng" dirty="0">
                <a:solidFill>
                  <a:schemeClr val="accent1">
                    <a:lumMod val="75000"/>
                  </a:schemeClr>
                </a:solidFill>
                <a:latin typeface="Amazon Ember" panose="02000000000000000000" pitchFamily="2" charset="0"/>
                <a:ea typeface="Amazon Ember" panose="02000000000000000000" pitchFamily="2" charset="0"/>
              </a:rPr>
              <a:t>End User Experience:</a:t>
            </a:r>
            <a:endParaRPr lang="en-US" sz="1400" dirty="0">
              <a:solidFill>
                <a:schemeClr val="accent1">
                  <a:lumMod val="75000"/>
                </a:schemeClr>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sz="1400" dirty="0">
                <a:solidFill>
                  <a:prstClr val="black"/>
                </a:solidFill>
                <a:latin typeface="Amazon Ember" panose="02000000000000000000" pitchFamily="2" charset="0"/>
                <a:ea typeface="Amazon Ember" panose="02000000000000000000" pitchFamily="2" charset="0"/>
              </a:rPr>
              <a:t>Choose the group you wish to purchase on behalf of during the checkout process</a:t>
            </a:r>
          </a:p>
          <a:p>
            <a:pPr marL="398463" lvl="0" indent="-227013">
              <a:buFont typeface="Arial" panose="020B0604020202020204" pitchFamily="34" charset="0"/>
              <a:buChar char="•"/>
            </a:pPr>
            <a:endParaRPr lang="en-US" sz="1400" dirty="0">
              <a:solidFill>
                <a:prstClr val="black"/>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sz="1400" dirty="0">
                <a:solidFill>
                  <a:prstClr val="black"/>
                </a:solidFill>
                <a:latin typeface="Amazon Ember" panose="02000000000000000000" pitchFamily="2" charset="0"/>
                <a:ea typeface="Amazon Ember" panose="02000000000000000000" pitchFamily="2" charset="0"/>
              </a:rPr>
              <a:t>Shipping and payment options may differ depending on the group you have selected during checkout</a:t>
            </a:r>
          </a:p>
          <a:p>
            <a:pPr marL="171450" lvl="0"/>
            <a:endParaRPr lang="en-US" sz="1400" dirty="0">
              <a:solidFill>
                <a:prstClr val="black"/>
              </a:solidFill>
              <a:latin typeface="Amazon Ember" panose="02000000000000000000" pitchFamily="2" charset="0"/>
              <a:ea typeface="Amazon Ember" panose="02000000000000000000" pitchFamily="2" charset="0"/>
            </a:endParaRPr>
          </a:p>
        </p:txBody>
      </p:sp>
      <p:pic>
        <p:nvPicPr>
          <p:cNvPr id="3" name="Picture 2">
            <a:extLst>
              <a:ext uri="{FF2B5EF4-FFF2-40B4-BE49-F238E27FC236}">
                <a16:creationId xmlns:a16="http://schemas.microsoft.com/office/drawing/2014/main" id="{245E4799-42F0-4099-B642-8684468AE120}"/>
              </a:ext>
            </a:extLst>
          </p:cNvPr>
          <p:cNvPicPr>
            <a:picLocks noChangeAspect="1"/>
          </p:cNvPicPr>
          <p:nvPr/>
        </p:nvPicPr>
        <p:blipFill>
          <a:blip r:embed="rId2"/>
          <a:stretch>
            <a:fillRect/>
          </a:stretch>
        </p:blipFill>
        <p:spPr>
          <a:xfrm>
            <a:off x="5494771" y="1780484"/>
            <a:ext cx="5785605" cy="3907875"/>
          </a:xfrm>
          <a:prstGeom prst="rect">
            <a:avLst/>
          </a:prstGeom>
        </p:spPr>
      </p:pic>
    </p:spTree>
    <p:extLst>
      <p:ext uri="{BB962C8B-B14F-4D97-AF65-F5344CB8AC3E}">
        <p14:creationId xmlns:p14="http://schemas.microsoft.com/office/powerpoint/2010/main" val="9945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EE34-761C-3643-BC2D-5E2A1CC1AA5E}"/>
              </a:ext>
            </a:extLst>
          </p:cNvPr>
          <p:cNvSpPr>
            <a:spLocks noGrp="1"/>
          </p:cNvSpPr>
          <p:nvPr>
            <p:ph type="title"/>
          </p:nvPr>
        </p:nvSpPr>
        <p:spPr/>
        <p:txBody>
          <a:bodyPr/>
          <a:lstStyle/>
          <a:p>
            <a:r>
              <a:rPr lang="en-US" dirty="0"/>
              <a:t>Amazon Business Analytics</a:t>
            </a:r>
          </a:p>
        </p:txBody>
      </p:sp>
      <p:sp>
        <p:nvSpPr>
          <p:cNvPr id="7"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1027830"/>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Rectangle 8"/>
          <p:cNvSpPr/>
          <p:nvPr/>
        </p:nvSpPr>
        <p:spPr>
          <a:xfrm>
            <a:off x="988348" y="1504802"/>
            <a:ext cx="3513314" cy="3559885"/>
          </a:xfrm>
          <a:prstGeom prst="rect">
            <a:avLst/>
          </a:prstGeom>
        </p:spPr>
        <p:txBody>
          <a:bodyPr wrap="square">
            <a:spAutoFit/>
          </a:bodyPr>
          <a:lstStyle/>
          <a:p>
            <a:pPr lvl="0">
              <a:spcAft>
                <a:spcPts val="600"/>
              </a:spcAft>
            </a:pPr>
            <a:r>
              <a:rPr lang="en-US" sz="1600" b="1" u="sng" dirty="0">
                <a:solidFill>
                  <a:schemeClr val="accent1">
                    <a:lumMod val="75000"/>
                  </a:schemeClr>
                </a:solidFill>
                <a:latin typeface="Amazon Ember" panose="02000000000000000000" pitchFamily="2" charset="0"/>
                <a:ea typeface="Amazon Ember" panose="02000000000000000000" pitchFamily="2" charset="0"/>
              </a:rPr>
              <a:t>Amazon Business Analytics provides the ability to: </a:t>
            </a:r>
            <a:endParaRPr lang="en-US" sz="1600" dirty="0">
              <a:solidFill>
                <a:schemeClr val="accent1">
                  <a:lumMod val="75000"/>
                </a:schemeClr>
              </a:solidFill>
              <a:latin typeface="Amazon Ember" panose="02000000000000000000" pitchFamily="2" charset="0"/>
              <a:ea typeface="Amazon Ember" panose="02000000000000000000" pitchFamily="2" charset="0"/>
              <a:cs typeface="Calibri Light" panose="020F0302020204030204" pitchFamily="34" charset="0"/>
            </a:endParaRPr>
          </a:p>
          <a:p>
            <a:pPr marL="285750" indent="-285750">
              <a:lnSpc>
                <a:spcPct val="107000"/>
              </a:lnSpc>
              <a:buFont typeface="Arial" panose="020B0604020202020204" pitchFamily="34" charset="0"/>
              <a:buChar char="•"/>
            </a:pPr>
            <a:r>
              <a:rPr lang="en-US" sz="1600" dirty="0">
                <a:latin typeface="Amazon Ember" panose="02000000000000000000" pitchFamily="2" charset="0"/>
                <a:ea typeface="Amazon Ember" panose="02000000000000000000" pitchFamily="2" charset="0"/>
                <a:cs typeface="Calibri Light" panose="020F0302020204030204" pitchFamily="34" charset="0"/>
              </a:rPr>
              <a:t>Aggregate purchases to compare and track spend over time</a:t>
            </a:r>
          </a:p>
          <a:p>
            <a:pPr marL="285750" indent="-285750">
              <a:lnSpc>
                <a:spcPct val="107000"/>
              </a:lnSpc>
              <a:buFont typeface="Arial" panose="020B0604020202020204" pitchFamily="34" charset="0"/>
              <a:buChar char="•"/>
            </a:pPr>
            <a:r>
              <a:rPr lang="en-US" sz="1600" dirty="0">
                <a:latin typeface="Amazon Ember" panose="02000000000000000000" pitchFamily="2" charset="0"/>
                <a:ea typeface="Amazon Ember" panose="02000000000000000000" pitchFamily="2" charset="0"/>
                <a:cs typeface="Calibri Light" panose="020F0302020204030204" pitchFamily="34" charset="0"/>
              </a:rPr>
              <a:t>Monitor and track 60+ data fields including customer info, shipment info, payment info, and seller info </a:t>
            </a:r>
          </a:p>
          <a:p>
            <a:pPr marL="285750" indent="-285750">
              <a:lnSpc>
                <a:spcPct val="107000"/>
              </a:lnSpc>
              <a:buFont typeface="Arial" panose="020B0604020202020204" pitchFamily="34" charset="0"/>
              <a:buChar char="•"/>
            </a:pPr>
            <a:r>
              <a:rPr lang="en-US" sz="1600" dirty="0">
                <a:latin typeface="Amazon Ember" panose="02000000000000000000" pitchFamily="2" charset="0"/>
                <a:ea typeface="Amazon Ember" panose="02000000000000000000" pitchFamily="2" charset="0"/>
                <a:cs typeface="Calibri Light" panose="020F0302020204030204" pitchFamily="34" charset="0"/>
              </a:rPr>
              <a:t>Customize and save report templates to meet business needs</a:t>
            </a:r>
          </a:p>
          <a:p>
            <a:pPr marL="285750" indent="-285750">
              <a:lnSpc>
                <a:spcPct val="107000"/>
              </a:lnSpc>
              <a:buFont typeface="Arial" panose="020B0604020202020204" pitchFamily="34" charset="0"/>
              <a:buChar char="•"/>
            </a:pPr>
            <a:r>
              <a:rPr lang="en-US" sz="1600" dirty="0">
                <a:latin typeface="Amazon Ember" panose="02000000000000000000" pitchFamily="2" charset="0"/>
                <a:ea typeface="Amazon Ember" panose="02000000000000000000" pitchFamily="2" charset="0"/>
                <a:cs typeface="Calibri Light" panose="020F0302020204030204" pitchFamily="34" charset="0"/>
              </a:rPr>
              <a:t>Download CSV files to analyze your data in excel</a:t>
            </a:r>
          </a:p>
        </p:txBody>
      </p:sp>
      <p:pic>
        <p:nvPicPr>
          <p:cNvPr id="17" name="Picture 16"/>
          <p:cNvPicPr>
            <a:picLocks noChangeAspect="1"/>
          </p:cNvPicPr>
          <p:nvPr/>
        </p:nvPicPr>
        <p:blipFill>
          <a:blip r:embed="rId2"/>
          <a:stretch>
            <a:fillRect/>
          </a:stretch>
        </p:blipFill>
        <p:spPr>
          <a:xfrm>
            <a:off x="5020677" y="1504802"/>
            <a:ext cx="6143625" cy="4295775"/>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170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t>Business Customer Support</a:t>
            </a:r>
          </a:p>
        </p:txBody>
      </p:sp>
      <p:pic>
        <p:nvPicPr>
          <p:cNvPr id="4" name="Picture 3"/>
          <p:cNvPicPr>
            <a:picLocks noChangeAspect="1"/>
          </p:cNvPicPr>
          <p:nvPr/>
        </p:nvPicPr>
        <p:blipFill>
          <a:blip r:embed="rId2"/>
          <a:stretch>
            <a:fillRect/>
          </a:stretch>
        </p:blipFill>
        <p:spPr>
          <a:xfrm>
            <a:off x="2329962" y="2410656"/>
            <a:ext cx="7084230" cy="380129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5"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54"/>
            <a:r>
              <a:rPr lang="en-US" sz="1800" dirty="0">
                <a:solidFill>
                  <a:srgbClr val="474747"/>
                </a:solidFill>
              </a:rPr>
              <a:t>Dedicated U.S. based </a:t>
            </a:r>
            <a:r>
              <a:rPr lang="en-US" sz="1800" dirty="0">
                <a:solidFill>
                  <a:srgbClr val="474747"/>
                </a:solidFill>
                <a:hlinkClick r:id="rId3"/>
              </a:rPr>
              <a:t>Business Customer Support </a:t>
            </a:r>
            <a:r>
              <a:rPr lang="en-US" sz="1800" dirty="0">
                <a:solidFill>
                  <a:srgbClr val="474747"/>
                </a:solidFill>
              </a:rPr>
              <a:t>can be reached a number of ways including email, chat and phone. </a:t>
            </a:r>
          </a:p>
          <a:p>
            <a:pPr marL="342900" indent="-342900" defTabSz="914354">
              <a:buFont typeface="Arial" panose="020B0604020202020204" pitchFamily="34" charset="0"/>
              <a:buChar char="•"/>
            </a:pPr>
            <a:endParaRPr lang="en-US" sz="1800" dirty="0">
              <a:solidFill>
                <a:srgbClr val="474747"/>
              </a:solidFill>
            </a:endParaRPr>
          </a:p>
          <a:p>
            <a:pPr algn="ctr" defTabSz="914354"/>
            <a:r>
              <a:rPr lang="en-US" i="1" dirty="0">
                <a:solidFill>
                  <a:srgbClr val="474747"/>
                </a:solidFill>
              </a:rPr>
              <a:t>Not sure what you’re looking for? Learn more about the features and benefits on Amazon Business </a:t>
            </a:r>
            <a:r>
              <a:rPr lang="en-US" i="1" dirty="0">
                <a:solidFill>
                  <a:srgbClr val="474747"/>
                </a:solidFill>
                <a:hlinkClick r:id="rId4"/>
              </a:rPr>
              <a:t>HERE</a:t>
            </a:r>
            <a:r>
              <a:rPr lang="en-US" i="1" dirty="0">
                <a:solidFill>
                  <a:srgbClr val="474747"/>
                </a:solidFill>
              </a:rPr>
              <a:t>.</a:t>
            </a:r>
          </a:p>
          <a:p>
            <a:endParaRPr lang="en-US" sz="1800" dirty="0"/>
          </a:p>
          <a:p>
            <a:endParaRPr lang="en-US" sz="1800" b="1" dirty="0">
              <a:solidFill>
                <a:schemeClr val="accent1"/>
              </a:solidFill>
            </a:endParaRPr>
          </a:p>
        </p:txBody>
      </p:sp>
    </p:spTree>
    <p:extLst>
      <p:ext uri="{BB962C8B-B14F-4D97-AF65-F5344CB8AC3E}">
        <p14:creationId xmlns:p14="http://schemas.microsoft.com/office/powerpoint/2010/main" val="93180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36" y="1473682"/>
            <a:ext cx="4063394" cy="1132449"/>
          </a:xfrm>
        </p:spPr>
        <p:txBody>
          <a:bodyPr>
            <a:normAutofit/>
          </a:bodyPr>
          <a:lstStyle/>
          <a:p>
            <a:r>
              <a:rPr lang="en-US" b="1" dirty="0">
                <a:solidFill>
                  <a:srgbClr val="00B0F0"/>
                </a:solidFill>
              </a:rPr>
              <a:t>Table of Contents</a:t>
            </a:r>
          </a:p>
        </p:txBody>
      </p:sp>
      <p:sp>
        <p:nvSpPr>
          <p:cNvPr id="4" name="Rectangle 3"/>
          <p:cNvSpPr/>
          <p:nvPr/>
        </p:nvSpPr>
        <p:spPr>
          <a:xfrm>
            <a:off x="930713" y="2595893"/>
            <a:ext cx="6096000" cy="2800767"/>
          </a:xfrm>
          <a:prstGeom prst="rect">
            <a:avLst/>
          </a:prstGeom>
        </p:spPr>
        <p:txBody>
          <a:bodyPr>
            <a:spAutoFit/>
          </a:bodyPr>
          <a:lstStyle/>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Joining the Amazon Business Account</a:t>
            </a:r>
          </a:p>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Shopping on Amazon Business</a:t>
            </a:r>
          </a:p>
          <a:p>
            <a:pPr marL="342891" lvl="0"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Business Account Navigation </a:t>
            </a:r>
          </a:p>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Your Orders</a:t>
            </a:r>
          </a:p>
          <a:p>
            <a:pPr marL="34289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Additional Admin Abilities</a:t>
            </a:r>
          </a:p>
          <a:p>
            <a:pPr marL="800091" lvl="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Adding new Users</a:t>
            </a:r>
          </a:p>
          <a:p>
            <a:pPr marL="800091" lvl="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Moving Users to another group</a:t>
            </a:r>
          </a:p>
          <a:p>
            <a:pPr marL="800091" lvl="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Removing Users from Business Account</a:t>
            </a:r>
          </a:p>
          <a:p>
            <a:pPr marL="800091" lvl="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Checkout / Payment Methods</a:t>
            </a:r>
          </a:p>
          <a:p>
            <a:pPr marL="800091" lvl="1" indent="-342891"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Viewing Community Spend</a:t>
            </a:r>
          </a:p>
          <a:p>
            <a:pPr marL="344488" indent="-344488" defTabSz="914354">
              <a:buFont typeface="Arial" panose="020B0604020202020204" pitchFamily="34" charset="0"/>
              <a:buChar char="•"/>
            </a:pPr>
            <a:r>
              <a:rPr lang="en-US" sz="1600" dirty="0">
                <a:solidFill>
                  <a:schemeClr val="accent3"/>
                </a:solidFill>
                <a:latin typeface="Amazon Ember" panose="02000000000000000000" pitchFamily="2" charset="0"/>
                <a:ea typeface="Amazon Ember" panose="02000000000000000000" pitchFamily="2" charset="0"/>
              </a:rPr>
              <a:t>Business Customer Support</a:t>
            </a:r>
          </a:p>
        </p:txBody>
      </p:sp>
    </p:spTree>
    <p:extLst>
      <p:ext uri="{BB962C8B-B14F-4D97-AF65-F5344CB8AC3E}">
        <p14:creationId xmlns:p14="http://schemas.microsoft.com/office/powerpoint/2010/main" val="150859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a:xfrm>
            <a:off x="829777" y="198183"/>
            <a:ext cx="10511991" cy="583049"/>
          </a:xfrm>
        </p:spPr>
        <p:txBody>
          <a:bodyPr/>
          <a:lstStyle/>
          <a:p>
            <a:pPr algn="ctr"/>
            <a:r>
              <a:rPr lang="en-US" dirty="0"/>
              <a:t>Inviting users to Amazon Business</a:t>
            </a:r>
          </a:p>
        </p:txBody>
      </p:sp>
      <p:sp>
        <p:nvSpPr>
          <p:cNvPr id="11" name="Rectangle 10"/>
          <p:cNvSpPr/>
          <p:nvPr/>
        </p:nvSpPr>
        <p:spPr>
          <a:xfrm>
            <a:off x="198940" y="781232"/>
            <a:ext cx="4467028" cy="4678204"/>
          </a:xfrm>
          <a:prstGeom prst="rect">
            <a:avLst/>
          </a:prstGeom>
        </p:spPr>
        <p:txBody>
          <a:bodyPr wrap="square">
            <a:spAutoFit/>
          </a:bodyPr>
          <a:lstStyle/>
          <a:p>
            <a:pPr lvl="0">
              <a:spcAft>
                <a:spcPts val="1200"/>
              </a:spcAft>
            </a:pPr>
            <a:r>
              <a:rPr lang="en-US" sz="1600" b="1" u="sng" dirty="0">
                <a:solidFill>
                  <a:schemeClr val="accent1">
                    <a:lumMod val="75000"/>
                  </a:schemeClr>
                </a:solidFill>
                <a:latin typeface="Amazon Ember" panose="02000000000000000000" pitchFamily="2" charset="0"/>
                <a:ea typeface="Amazon Ember" panose="02000000000000000000" pitchFamily="2" charset="0"/>
              </a:rPr>
              <a:t>How do Invitations Work?</a:t>
            </a:r>
            <a:endParaRPr lang="en-US" sz="1600" dirty="0">
              <a:solidFill>
                <a:schemeClr val="accent1">
                  <a:lumMod val="75000"/>
                </a:schemeClr>
              </a:solidFill>
              <a:latin typeface="Amazon Ember" panose="02000000000000000000" pitchFamily="2" charset="0"/>
              <a:ea typeface="Amazon Ember" panose="02000000000000000000" pitchFamily="2" charset="0"/>
            </a:endParaRPr>
          </a:p>
          <a:p>
            <a:pPr marL="398463" indent="-227013">
              <a:buFont typeface="Arial" panose="020B0604020202020204" pitchFamily="34" charset="0"/>
              <a:buChar char="•"/>
            </a:pPr>
            <a:r>
              <a:rPr lang="en-US" sz="1600" dirty="0"/>
              <a:t>When a user is added to the business account, an invitation to join is immediately emailed.</a:t>
            </a:r>
          </a:p>
          <a:p>
            <a:pPr marL="398463" indent="-227013">
              <a:buFont typeface="Arial" panose="020B0604020202020204" pitchFamily="34" charset="0"/>
              <a:buChar char="•"/>
            </a:pPr>
            <a:r>
              <a:rPr lang="en-US" sz="1600" dirty="0"/>
              <a:t>Invitations are tied to an end users email address. The recipient cannot change the email address they use to register for the account. </a:t>
            </a:r>
          </a:p>
          <a:p>
            <a:pPr marL="398463" indent="-227013">
              <a:buFont typeface="Arial" panose="020B0604020202020204" pitchFamily="34" charset="0"/>
              <a:buChar char="•"/>
            </a:pPr>
            <a:r>
              <a:rPr lang="en-US" sz="1600" dirty="0"/>
              <a:t>End users must take action after being invited to an account in order to become an active user. </a:t>
            </a:r>
          </a:p>
          <a:p>
            <a:pPr marL="398463" indent="-227013">
              <a:buFont typeface="Arial" panose="020B0604020202020204" pitchFamily="34" charset="0"/>
              <a:buChar char="•"/>
            </a:pPr>
            <a:r>
              <a:rPr lang="en-US" sz="1600" dirty="0"/>
              <a:t>User permissions are assigned when a user is invited</a:t>
            </a:r>
          </a:p>
          <a:p>
            <a:pPr marL="398463" indent="-227013">
              <a:buFont typeface="Arial" panose="020B0604020202020204" pitchFamily="34" charset="0"/>
              <a:buChar char="•"/>
            </a:pPr>
            <a:r>
              <a:rPr lang="en-US" sz="1600" dirty="0"/>
              <a:t>Account invitations are valid for 21 days from send date. After 21 days, they will expire and need to be resent</a:t>
            </a:r>
          </a:p>
          <a:p>
            <a:pPr marL="398463" indent="-227013">
              <a:buFont typeface="Arial" panose="020B0604020202020204" pitchFamily="34" charset="0"/>
              <a:buChar char="•"/>
            </a:pPr>
            <a:r>
              <a:rPr lang="en-US" sz="1600" dirty="0">
                <a:solidFill>
                  <a:srgbClr val="FF0000"/>
                </a:solidFill>
              </a:rPr>
              <a:t>DO NOT USE INTERNET EXPLORER</a:t>
            </a:r>
          </a:p>
          <a:p>
            <a:pPr marL="398463" indent="-227013">
              <a:buFont typeface="Arial" panose="020B0604020202020204" pitchFamily="34" charset="0"/>
              <a:buChar char="•"/>
            </a:pPr>
            <a:endParaRPr lang="en-US" sz="1600" dirty="0">
              <a:solidFill>
                <a:prstClr val="black"/>
              </a:solidFill>
              <a:latin typeface="Amazon Ember" panose="02000000000000000000" pitchFamily="2" charset="0"/>
              <a:ea typeface="Amazon Ember" panose="02000000000000000000" pitchFamily="2" charset="0"/>
            </a:endParaRPr>
          </a:p>
          <a:p>
            <a:pPr marL="171450" lvl="0"/>
            <a:endParaRPr lang="en-US" sz="1600" dirty="0">
              <a:solidFill>
                <a:prstClr val="black"/>
              </a:solidFill>
              <a:latin typeface="Amazon Ember" panose="02000000000000000000" pitchFamily="2" charset="0"/>
              <a:ea typeface="Amazon Ember" panose="02000000000000000000" pitchFamily="2" charset="0"/>
            </a:endParaRPr>
          </a:p>
        </p:txBody>
      </p:sp>
      <p:grpSp>
        <p:nvGrpSpPr>
          <p:cNvPr id="19" name="Group 18"/>
          <p:cNvGrpSpPr/>
          <p:nvPr/>
        </p:nvGrpSpPr>
        <p:grpSpPr>
          <a:xfrm>
            <a:off x="5542021" y="1803379"/>
            <a:ext cx="5346492" cy="3475623"/>
            <a:chOff x="5872493" y="1979595"/>
            <a:chExt cx="5346492" cy="3475623"/>
          </a:xfrm>
        </p:grpSpPr>
        <p:grpSp>
          <p:nvGrpSpPr>
            <p:cNvPr id="18" name="Group 17"/>
            <p:cNvGrpSpPr/>
            <p:nvPr/>
          </p:nvGrpSpPr>
          <p:grpSpPr>
            <a:xfrm>
              <a:off x="5872493" y="1979595"/>
              <a:ext cx="5346492" cy="3475623"/>
              <a:chOff x="5872493" y="1979595"/>
              <a:chExt cx="5346492" cy="3475623"/>
            </a:xfrm>
          </p:grpSpPr>
          <p:pic>
            <p:nvPicPr>
              <p:cNvPr id="15" name="Picture 14"/>
              <p:cNvPicPr>
                <a:picLocks noChangeAspect="1"/>
              </p:cNvPicPr>
              <p:nvPr/>
            </p:nvPicPr>
            <p:blipFill>
              <a:blip r:embed="rId2"/>
              <a:stretch>
                <a:fillRect/>
              </a:stretch>
            </p:blipFill>
            <p:spPr>
              <a:xfrm>
                <a:off x="5872493" y="1979595"/>
                <a:ext cx="5346492" cy="3475623"/>
              </a:xfrm>
              <a:prstGeom prst="rect">
                <a:avLst/>
              </a:prstGeom>
              <a:ln w="38100" cap="sq">
                <a:solidFill>
                  <a:schemeClr val="tx2">
                    <a:lumMod val="50000"/>
                  </a:schemeClr>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013938" y="2371444"/>
                <a:ext cx="2129234" cy="4245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24381" y="2599136"/>
                <a:ext cx="2205219" cy="223138"/>
              </a:xfrm>
              <a:prstGeom prst="rect">
                <a:avLst/>
              </a:prstGeom>
              <a:noFill/>
            </p:spPr>
            <p:txBody>
              <a:bodyPr wrap="square" rtlCol="0">
                <a:spAutoFit/>
              </a:bodyPr>
              <a:lstStyle/>
              <a:p>
                <a:r>
                  <a:rPr lang="en-US" sz="850" dirty="0">
                    <a:latin typeface="Amazon Ember" panose="02000000000000000000" pitchFamily="2" charset="0"/>
                    <a:ea typeface="Amazon Ember" panose="02000000000000000000" pitchFamily="2" charset="0"/>
                  </a:rPr>
                  <a:t>The account admin at your organization</a:t>
                </a:r>
              </a:p>
            </p:txBody>
          </p:sp>
        </p:grpSp>
        <p:sp>
          <p:nvSpPr>
            <p:cNvPr id="9" name="Rectangle 8"/>
            <p:cNvSpPr/>
            <p:nvPr/>
          </p:nvSpPr>
          <p:spPr>
            <a:xfrm>
              <a:off x="6523892" y="4202723"/>
              <a:ext cx="2233246" cy="168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489470" y="4148304"/>
              <a:ext cx="2302089" cy="223138"/>
            </a:xfrm>
            <a:prstGeom prst="rect">
              <a:avLst/>
            </a:prstGeom>
            <a:noFill/>
          </p:spPr>
          <p:txBody>
            <a:bodyPr wrap="square" rtlCol="0">
              <a:spAutoFit/>
            </a:bodyPr>
            <a:lstStyle/>
            <a:p>
              <a:r>
                <a:rPr lang="en-US" sz="850" dirty="0">
                  <a:latin typeface="Amazon Ember" panose="02000000000000000000" pitchFamily="2" charset="0"/>
                  <a:ea typeface="Amazon Ember" panose="02000000000000000000" pitchFamily="2" charset="0"/>
                </a:rPr>
                <a:t>your account admin </a:t>
              </a:r>
              <a:r>
                <a:rPr lang="en-US" sz="850" dirty="0">
                  <a:solidFill>
                    <a:schemeClr val="tx2"/>
                  </a:solidFill>
                  <a:latin typeface="Amazon Ember" panose="02000000000000000000" pitchFamily="2" charset="0"/>
                  <a:ea typeface="Amazon Ember" panose="02000000000000000000" pitchFamily="2" charset="0"/>
                </a:rPr>
                <a:t>(email@company.com)</a:t>
              </a:r>
            </a:p>
          </p:txBody>
        </p:sp>
      </p:grpSp>
    </p:spTree>
    <p:extLst>
      <p:ext uri="{BB962C8B-B14F-4D97-AF65-F5344CB8AC3E}">
        <p14:creationId xmlns:p14="http://schemas.microsoft.com/office/powerpoint/2010/main" val="203000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982" y="679802"/>
            <a:ext cx="8976360" cy="885060"/>
          </a:xfrm>
        </p:spPr>
        <p:txBody>
          <a:bodyPr/>
          <a:lstStyle/>
          <a:p>
            <a:r>
              <a:rPr lang="en-US" dirty="0"/>
              <a:t>New to Amazon</a:t>
            </a:r>
          </a:p>
        </p:txBody>
      </p:sp>
      <p:pic>
        <p:nvPicPr>
          <p:cNvPr id="13" name="Picture 12"/>
          <p:cNvPicPr>
            <a:picLocks noChangeAspect="1"/>
          </p:cNvPicPr>
          <p:nvPr/>
        </p:nvPicPr>
        <p:blipFill>
          <a:blip r:embed="rId2"/>
          <a:stretch>
            <a:fillRect/>
          </a:stretch>
        </p:blipFill>
        <p:spPr>
          <a:xfrm>
            <a:off x="623602" y="2083088"/>
            <a:ext cx="10944796" cy="2555205"/>
          </a:xfrm>
          <a:prstGeom prst="rect">
            <a:avLst/>
          </a:prstGeom>
        </p:spPr>
      </p:pic>
    </p:spTree>
    <p:extLst>
      <p:ext uri="{BB962C8B-B14F-4D97-AF65-F5344CB8AC3E}">
        <p14:creationId xmlns:p14="http://schemas.microsoft.com/office/powerpoint/2010/main" val="109916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982" y="591879"/>
            <a:ext cx="8976360" cy="885060"/>
          </a:xfrm>
        </p:spPr>
        <p:txBody>
          <a:bodyPr/>
          <a:lstStyle/>
          <a:p>
            <a:r>
              <a:rPr lang="en-US" dirty="0"/>
              <a:t>Existing Account with Work Email</a:t>
            </a:r>
          </a:p>
        </p:txBody>
      </p:sp>
      <p:pic>
        <p:nvPicPr>
          <p:cNvPr id="5" name="Picture 4"/>
          <p:cNvPicPr>
            <a:picLocks noChangeAspect="1"/>
          </p:cNvPicPr>
          <p:nvPr/>
        </p:nvPicPr>
        <p:blipFill>
          <a:blip r:embed="rId2"/>
          <a:stretch>
            <a:fillRect/>
          </a:stretch>
        </p:blipFill>
        <p:spPr>
          <a:xfrm>
            <a:off x="1160584" y="1700520"/>
            <a:ext cx="3637749" cy="430889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b="13143"/>
          <a:stretch/>
        </p:blipFill>
        <p:spPr>
          <a:xfrm>
            <a:off x="6884377" y="1700520"/>
            <a:ext cx="3754742" cy="430889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386701" y="3244306"/>
            <a:ext cx="992579" cy="769441"/>
          </a:xfrm>
          <a:prstGeom prst="rect">
            <a:avLst/>
          </a:prstGeom>
        </p:spPr>
        <p:txBody>
          <a:bodyPr wrap="none">
            <a:spAutoFit/>
          </a:bodyPr>
          <a:lstStyle/>
          <a:p>
            <a:r>
              <a:rPr lang="en-US" sz="4400" b="1" dirty="0">
                <a:solidFill>
                  <a:schemeClr val="accent1"/>
                </a:solidFill>
                <a:latin typeface="Amazon Ember" panose="02000000000000000000" pitchFamily="2" charset="0"/>
                <a:ea typeface="Amazon Ember" panose="02000000000000000000" pitchFamily="2" charset="0"/>
              </a:rPr>
              <a:t>OR</a:t>
            </a:r>
          </a:p>
        </p:txBody>
      </p:sp>
    </p:spTree>
    <p:extLst>
      <p:ext uri="{BB962C8B-B14F-4D97-AF65-F5344CB8AC3E}">
        <p14:creationId xmlns:p14="http://schemas.microsoft.com/office/powerpoint/2010/main" val="166619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t>Amazon Business Benefits</a:t>
            </a:r>
          </a:p>
        </p:txBody>
      </p:sp>
      <p:sp>
        <p:nvSpPr>
          <p:cNvPr id="6" name="Rectangle 5"/>
          <p:cNvSpPr/>
          <p:nvPr/>
        </p:nvSpPr>
        <p:spPr>
          <a:xfrm>
            <a:off x="829778" y="1380850"/>
            <a:ext cx="7769099" cy="5047536"/>
          </a:xfrm>
          <a:prstGeom prst="rect">
            <a:avLst/>
          </a:prstGeom>
        </p:spPr>
        <p:txBody>
          <a:bodyPr wrap="square">
            <a:spAutoFit/>
          </a:bodyPr>
          <a:lstStyle/>
          <a:p>
            <a:pPr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Business Pricing &amp; Quantity Discounts</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Business pricing and quantity discounts are only available to registered business account customers on Amazon. </a:t>
            </a:r>
            <a:r>
              <a:rPr lang="en-US" sz="1400" dirty="0">
                <a:solidFill>
                  <a:srgbClr val="474747"/>
                </a:solidFill>
                <a:latin typeface="Amazon Ember" panose="02000000000000000000" pitchFamily="2" charset="0"/>
                <a:ea typeface="Amazon Ember" panose="02000000000000000000" pitchFamily="2" charset="0"/>
                <a:hlinkClick r:id="rId2"/>
              </a:rPr>
              <a:t>Click</a:t>
            </a:r>
            <a:r>
              <a:rPr lang="en-US" sz="1400" dirty="0">
                <a:solidFill>
                  <a:srgbClr val="474747"/>
                </a:solidFill>
                <a:latin typeface="Amazon Ember" panose="02000000000000000000" pitchFamily="2" charset="0"/>
                <a:ea typeface="Amazon Ember" panose="02000000000000000000" pitchFamily="2" charset="0"/>
              </a:rPr>
              <a:t> to learn more.</a:t>
            </a:r>
            <a:endParaRPr lang="en-US" sz="2000" dirty="0">
              <a:solidFill>
                <a:schemeClr val="tx2"/>
              </a:solidFill>
              <a:latin typeface="Amazon Ember" panose="02000000000000000000" pitchFamily="2" charset="0"/>
              <a:ea typeface="Amazon Ember" panose="02000000000000000000" pitchFamily="2" charset="0"/>
            </a:endParaRPr>
          </a:p>
          <a:p>
            <a:pPr marL="461963" indent="-234950" defTabSz="914354">
              <a:buFont typeface="Arial" panose="020B0604020202020204" pitchFamily="34" charset="0"/>
              <a:buChar char="•"/>
            </a:pPr>
            <a:endParaRPr lang="en-US" sz="1400" dirty="0">
              <a:solidFill>
                <a:schemeClr val="tx2"/>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Business Prime Shipping</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Once Business Prime Shipping has been purchased, it provides Free Two-Day Shipping on eligible items for all users in the business account. There are multiple pricing tiers to meet the needs of businesses of all sizes. </a:t>
            </a:r>
            <a:r>
              <a:rPr lang="en-US" sz="1400" dirty="0">
                <a:solidFill>
                  <a:srgbClr val="474747"/>
                </a:solidFill>
                <a:latin typeface="Amazon Ember" panose="02000000000000000000" pitchFamily="2" charset="0"/>
                <a:ea typeface="Amazon Ember" panose="02000000000000000000" pitchFamily="2" charset="0"/>
                <a:hlinkClick r:id="rId3"/>
              </a:rPr>
              <a:t>Click</a:t>
            </a:r>
            <a:r>
              <a:rPr lang="en-US" sz="1400" dirty="0">
                <a:solidFill>
                  <a:srgbClr val="474747"/>
                </a:solidFill>
                <a:latin typeface="Amazon Ember" panose="02000000000000000000" pitchFamily="2" charset="0"/>
                <a:ea typeface="Amazon Ember" panose="02000000000000000000" pitchFamily="2" charset="0"/>
              </a:rPr>
              <a:t> to learn more. </a:t>
            </a:r>
          </a:p>
          <a:p>
            <a:pPr marL="227013" defTabSz="914354"/>
            <a:endParaRPr lang="en-US" sz="1400" dirty="0">
              <a:solidFill>
                <a:srgbClr val="474747"/>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Buying Policies</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Customize Amazon Business to your organization’s buying standards and procedures. Features include approval workflows, negotiated pricing, and preferred suppliers and preferred products. </a:t>
            </a:r>
          </a:p>
          <a:p>
            <a:pPr marL="461963" indent="-461963" defTabSz="914354"/>
            <a:endParaRPr lang="en-US" sz="1400" dirty="0">
              <a:solidFill>
                <a:srgbClr val="474747"/>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Business-Only Selection</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Business-only selection refers to items and offers that are only available for purchase by Amazon Business customers.</a:t>
            </a:r>
          </a:p>
          <a:p>
            <a:pPr marL="461963" indent="-461963" defTabSz="914354"/>
            <a:endParaRPr lang="en-US" sz="1400" dirty="0">
              <a:solidFill>
                <a:srgbClr val="474747"/>
              </a:solidFill>
              <a:latin typeface="Amazon Ember" panose="02000000000000000000" pitchFamily="2" charset="0"/>
              <a:ea typeface="Amazon Ember" panose="02000000000000000000" pitchFamily="2" charset="0"/>
            </a:endParaRPr>
          </a:p>
          <a:p>
            <a:pPr marL="461963" indent="-461963" defTabSz="914354"/>
            <a:r>
              <a:rPr lang="en-US" sz="1400" b="1" u="sng" dirty="0">
                <a:solidFill>
                  <a:schemeClr val="accent1">
                    <a:lumMod val="75000"/>
                  </a:schemeClr>
                </a:solidFill>
                <a:latin typeface="Amazon Ember" panose="02000000000000000000" pitchFamily="2" charset="0"/>
                <a:ea typeface="Amazon Ember" panose="02000000000000000000" pitchFamily="2" charset="0"/>
              </a:rPr>
              <a:t>Amazon Business Analytics</a:t>
            </a:r>
          </a:p>
          <a:p>
            <a:pPr marL="461963" indent="-234950" defTabSz="914354">
              <a:buFont typeface="Arial" panose="020B0604020202020204" pitchFamily="34" charset="0"/>
              <a:buChar char="•"/>
            </a:pPr>
            <a:r>
              <a:rPr lang="en-US" sz="1400" dirty="0">
                <a:solidFill>
                  <a:srgbClr val="474747"/>
                </a:solidFill>
                <a:latin typeface="Amazon Ember" panose="02000000000000000000" pitchFamily="2" charset="0"/>
                <a:ea typeface="Amazon Ember" panose="02000000000000000000" pitchFamily="2" charset="0"/>
              </a:rPr>
              <a:t>Use Amazon Business Analytics to view data about your orders, create and filter reports based on your business needs, and view both charts and tables. </a:t>
            </a:r>
            <a:r>
              <a:rPr lang="en-US" sz="1400" dirty="0">
                <a:solidFill>
                  <a:srgbClr val="474747"/>
                </a:solidFill>
                <a:latin typeface="Amazon Ember" panose="02000000000000000000" pitchFamily="2" charset="0"/>
                <a:ea typeface="Amazon Ember" panose="02000000000000000000" pitchFamily="2" charset="0"/>
                <a:hlinkClick r:id="rId4"/>
              </a:rPr>
              <a:t>Click</a:t>
            </a:r>
            <a:r>
              <a:rPr lang="en-US" sz="1400" dirty="0">
                <a:solidFill>
                  <a:srgbClr val="474747"/>
                </a:solidFill>
                <a:latin typeface="Amazon Ember" panose="02000000000000000000" pitchFamily="2" charset="0"/>
                <a:ea typeface="Amazon Ember" panose="02000000000000000000" pitchFamily="2" charset="0"/>
              </a:rPr>
              <a:t> to learn more.</a:t>
            </a:r>
          </a:p>
          <a:p>
            <a:pPr marL="461963" indent="-461963" defTabSz="914354">
              <a:buFont typeface="Arial" panose="020B0604020202020204" pitchFamily="34" charset="0"/>
              <a:buChar char="•"/>
            </a:pPr>
            <a:endParaRPr lang="en-US" sz="1400" dirty="0">
              <a:solidFill>
                <a:srgbClr val="474747"/>
              </a:solidFill>
              <a:latin typeface="Amazon Ember" panose="02000000000000000000" pitchFamily="2" charset="0"/>
              <a:ea typeface="Amazon Ember" panose="02000000000000000000" pitchFamily="2" charset="0"/>
            </a:endParaRPr>
          </a:p>
          <a:p>
            <a:pPr marL="461963" indent="-234950" defTabSz="914354">
              <a:buFont typeface="Arial" panose="020B0604020202020204" pitchFamily="34" charset="0"/>
              <a:buChar char="•"/>
            </a:pPr>
            <a:endParaRPr lang="en-US" sz="1400" dirty="0">
              <a:solidFill>
                <a:srgbClr val="474747"/>
              </a:solidFill>
              <a:latin typeface="Amazon Ember" panose="02000000000000000000" pitchFamily="2" charset="0"/>
              <a:ea typeface="Amazon Ember" panose="02000000000000000000" pitchFamily="2" charset="0"/>
            </a:endParaRPr>
          </a:p>
        </p:txBody>
      </p:sp>
      <p:grpSp>
        <p:nvGrpSpPr>
          <p:cNvPr id="4" name="Group 3"/>
          <p:cNvGrpSpPr/>
          <p:nvPr/>
        </p:nvGrpSpPr>
        <p:grpSpPr>
          <a:xfrm>
            <a:off x="9310339" y="915350"/>
            <a:ext cx="2016061" cy="1377721"/>
            <a:chOff x="5018905" y="2517497"/>
            <a:chExt cx="1529270" cy="931816"/>
          </a:xfrm>
        </p:grpSpPr>
        <p:grpSp>
          <p:nvGrpSpPr>
            <p:cNvPr id="5" name="Group 4"/>
            <p:cNvGrpSpPr/>
            <p:nvPr/>
          </p:nvGrpSpPr>
          <p:grpSpPr>
            <a:xfrm>
              <a:off x="5018905" y="2517497"/>
              <a:ext cx="1529270" cy="931816"/>
              <a:chOff x="5105498" y="2182217"/>
              <a:chExt cx="1495666" cy="931814"/>
            </a:xfrm>
          </p:grpSpPr>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
                        </a14:imgEffect>
                      </a14:imgLayer>
                    </a14:imgProps>
                  </a:ext>
                </a:extLst>
              </a:blip>
              <a:srcRect l="79910" t="31475" r="598" b="54269"/>
              <a:stretch/>
            </p:blipFill>
            <p:spPr>
              <a:xfrm>
                <a:off x="5105498" y="2819401"/>
                <a:ext cx="1495665" cy="294630"/>
              </a:xfrm>
              <a:prstGeom prst="rect">
                <a:avLst/>
              </a:prstGeom>
              <a:ln w="38100">
                <a:solidFill>
                  <a:schemeClr val="tx2">
                    <a:lumMod val="50000"/>
                  </a:schemeClr>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6">
                        <a14:imgEffect>
                          <a14:sharpenSoften amount="10000"/>
                        </a14:imgEffect>
                      </a14:imgLayer>
                    </a14:imgProps>
                  </a:ext>
                </a:extLst>
              </a:blip>
              <a:srcRect l="79910" t="441" r="598" b="68525"/>
              <a:stretch/>
            </p:blipFill>
            <p:spPr>
              <a:xfrm>
                <a:off x="5105498" y="2182217"/>
                <a:ext cx="1495666" cy="641360"/>
              </a:xfrm>
              <a:prstGeom prst="rect">
                <a:avLst/>
              </a:prstGeom>
              <a:ln w="38100">
                <a:solidFill>
                  <a:schemeClr val="tx2">
                    <a:lumMod val="50000"/>
                  </a:schemeClr>
                </a:solidFill>
              </a:ln>
              <a:effectLst>
                <a:outerShdw blurRad="292100" dist="139700" dir="2700000" algn="tl" rotWithShape="0">
                  <a:srgbClr val="333333">
                    <a:alpha val="65000"/>
                  </a:srgbClr>
                </a:outerShdw>
              </a:effectLst>
            </p:spPr>
          </p:pic>
        </p:grpSp>
        <p:sp>
          <p:nvSpPr>
            <p:cNvPr id="7" name="Rectangle 6"/>
            <p:cNvSpPr/>
            <p:nvPr/>
          </p:nvSpPr>
          <p:spPr>
            <a:xfrm flipV="1">
              <a:off x="5031000" y="2714485"/>
              <a:ext cx="1517174" cy="440194"/>
            </a:xfrm>
            <a:prstGeom prst="rect">
              <a:avLst/>
            </a:prstGeom>
            <a:noFill/>
            <a:ln w="381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rotWithShape="1">
          <a:blip r:embed="rId8"/>
          <a:srcRect t="10819"/>
          <a:stretch/>
        </p:blipFill>
        <p:spPr>
          <a:xfrm>
            <a:off x="9132975" y="3898574"/>
            <a:ext cx="2312917" cy="406624"/>
          </a:xfrm>
          <a:prstGeom prst="rect">
            <a:avLst/>
          </a:prstGeom>
          <a:ln w="38100">
            <a:solidFill>
              <a:schemeClr val="tx2">
                <a:lumMod val="50000"/>
              </a:schemeClr>
            </a:solidFill>
          </a:ln>
          <a:effectLst>
            <a:outerShdw blurRad="292100" dist="139700" dir="2700000" algn="tl" rotWithShape="0">
              <a:srgbClr val="333333">
                <a:alpha val="65000"/>
              </a:srgbClr>
            </a:outerShdw>
          </a:effectLst>
        </p:spPr>
      </p:pic>
      <p:grpSp>
        <p:nvGrpSpPr>
          <p:cNvPr id="11" name="Group 10"/>
          <p:cNvGrpSpPr/>
          <p:nvPr/>
        </p:nvGrpSpPr>
        <p:grpSpPr>
          <a:xfrm>
            <a:off x="9300786" y="4718042"/>
            <a:ext cx="1977293" cy="749640"/>
            <a:chOff x="5225049" y="2389131"/>
            <a:chExt cx="1960351" cy="671589"/>
          </a:xfrm>
        </p:grpSpPr>
        <p:pic>
          <p:nvPicPr>
            <p:cNvPr id="12" name="Picture 11"/>
            <p:cNvPicPr>
              <a:picLocks noChangeAspect="1"/>
            </p:cNvPicPr>
            <p:nvPr/>
          </p:nvPicPr>
          <p:blipFill rotWithShape="1">
            <a:blip r:embed="rId9"/>
            <a:srcRect l="-947" t="47599" r="67410" b="12816"/>
            <a:stretch/>
          </p:blipFill>
          <p:spPr>
            <a:xfrm>
              <a:off x="5225049" y="2389133"/>
              <a:ext cx="1960351" cy="671587"/>
            </a:xfrm>
            <a:prstGeom prst="rect">
              <a:avLst/>
            </a:prstGeom>
            <a:ln w="38100">
              <a:noFill/>
            </a:ln>
            <a:effectLst>
              <a:outerShdw blurRad="292100" dist="139700" dir="2700000" algn="tl" rotWithShape="0">
                <a:srgbClr val="333333">
                  <a:alpha val="65000"/>
                </a:srgbClr>
              </a:outerShdw>
            </a:effectLst>
          </p:spPr>
        </p:pic>
        <p:sp>
          <p:nvSpPr>
            <p:cNvPr id="13" name="Rectangle 12"/>
            <p:cNvSpPr/>
            <p:nvPr/>
          </p:nvSpPr>
          <p:spPr>
            <a:xfrm flipV="1">
              <a:off x="5282430" y="2389131"/>
              <a:ext cx="1902969" cy="671583"/>
            </a:xfrm>
            <a:prstGeom prst="rect">
              <a:avLst/>
            </a:prstGeom>
            <a:noFill/>
            <a:ln w="38100">
              <a:solidFill>
                <a:schemeClr val="tx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p:cNvPicPr>
            <a:picLocks noChangeAspect="1"/>
          </p:cNvPicPr>
          <p:nvPr/>
        </p:nvPicPr>
        <p:blipFill>
          <a:blip r:embed="rId10"/>
          <a:stretch>
            <a:fillRect/>
          </a:stretch>
        </p:blipFill>
        <p:spPr>
          <a:xfrm>
            <a:off x="9177280" y="2804016"/>
            <a:ext cx="2224311" cy="509046"/>
          </a:xfrm>
          <a:prstGeom prst="rect">
            <a:avLst/>
          </a:prstGeom>
          <a:ln w="38100">
            <a:solidFill>
              <a:schemeClr val="tx2">
                <a:lumMod val="50000"/>
              </a:schemeClr>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65299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50AA-0923-C34A-B32D-05F13F840258}"/>
              </a:ext>
            </a:extLst>
          </p:cNvPr>
          <p:cNvSpPr>
            <a:spLocks noGrp="1"/>
          </p:cNvSpPr>
          <p:nvPr>
            <p:ph type="title"/>
          </p:nvPr>
        </p:nvSpPr>
        <p:spPr/>
        <p:txBody>
          <a:bodyPr/>
          <a:lstStyle/>
          <a:p>
            <a:r>
              <a:rPr lang="en-US" dirty="0">
                <a:solidFill>
                  <a:schemeClr val="accent3"/>
                </a:solidFill>
              </a:rPr>
              <a:t>Business P            r  </a:t>
            </a:r>
            <a:r>
              <a:rPr lang="en-US" dirty="0"/>
              <a:t>Shipping </a:t>
            </a:r>
          </a:p>
        </p:txBody>
      </p:sp>
      <p:sp>
        <p:nvSpPr>
          <p:cNvPr id="15" name="Rectangle 14"/>
          <p:cNvSpPr/>
          <p:nvPr/>
        </p:nvSpPr>
        <p:spPr>
          <a:xfrm>
            <a:off x="829777" y="1774844"/>
            <a:ext cx="5872939" cy="4247317"/>
          </a:xfrm>
          <a:prstGeom prst="rect">
            <a:avLst/>
          </a:prstGeom>
        </p:spPr>
        <p:txBody>
          <a:bodyPr wrap="square">
            <a:spAutoFit/>
          </a:bodyPr>
          <a:lstStyle/>
          <a:p>
            <a:r>
              <a:rPr lang="en-US" b="1" u="sng" dirty="0">
                <a:solidFill>
                  <a:schemeClr val="accent1">
                    <a:lumMod val="75000"/>
                  </a:schemeClr>
                </a:solidFill>
                <a:latin typeface="Amazon Ember" panose="02000000000000000000" pitchFamily="2" charset="0"/>
                <a:ea typeface="Amazon Ember" panose="02000000000000000000" pitchFamily="2" charset="0"/>
              </a:rPr>
              <a:t>Take Advantage of Amazon Prime Shipping Benefits</a:t>
            </a:r>
            <a:endParaRPr lang="en-US" dirty="0">
              <a:latin typeface="Amazon Ember" panose="02000000000000000000" pitchFamily="2" charset="0"/>
              <a:ea typeface="Amazon Ember" panose="02000000000000000000" pitchFamily="2" charset="0"/>
            </a:endParaRPr>
          </a:p>
          <a:p>
            <a:pPr marL="398463" indent="-227013">
              <a:buFont typeface="Arial" panose="020B0604020202020204" pitchFamily="34" charset="0"/>
              <a:buChar char="•"/>
            </a:pPr>
            <a:r>
              <a:rPr lang="en-US" dirty="0">
                <a:latin typeface="Amazon Ember" panose="02000000000000000000" pitchFamily="2" charset="0"/>
                <a:ea typeface="Amazon Ember" panose="02000000000000000000" pitchFamily="2" charset="0"/>
              </a:rPr>
              <a:t>An easy way to ensure that your products arrive on time and as expected, is to order products fulfilled directly from Amazon. All products clearly mark who the seller is on the product detail page.</a:t>
            </a:r>
          </a:p>
          <a:p>
            <a:pPr marL="398463" indent="-227013">
              <a:buFont typeface="Arial" panose="020B0604020202020204" pitchFamily="34" charset="0"/>
              <a:buChar char="•"/>
            </a:pPr>
            <a:endParaRPr lang="en-US" dirty="0">
              <a:latin typeface="Amazon Ember" panose="02000000000000000000" pitchFamily="2" charset="0"/>
              <a:ea typeface="Amazon Ember" panose="02000000000000000000" pitchFamily="2" charset="0"/>
            </a:endParaRPr>
          </a:p>
          <a:p>
            <a:pPr lvl="0"/>
            <a:r>
              <a:rPr lang="en-US" b="1" u="sng" dirty="0">
                <a:solidFill>
                  <a:schemeClr val="accent1">
                    <a:lumMod val="75000"/>
                  </a:schemeClr>
                </a:solidFill>
                <a:latin typeface="Amazon Ember" panose="02000000000000000000" pitchFamily="2" charset="0"/>
                <a:ea typeface="Amazon Ember" panose="02000000000000000000" pitchFamily="2" charset="0"/>
              </a:rPr>
              <a:t>Prime Eligibility – Fulfilled by Amazon</a:t>
            </a:r>
            <a:endParaRPr lang="en-US" dirty="0">
              <a:solidFill>
                <a:schemeClr val="accent1">
                  <a:lumMod val="75000"/>
                </a:schemeClr>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dirty="0">
                <a:solidFill>
                  <a:prstClr val="black"/>
                </a:solidFill>
                <a:latin typeface="Amazon Ember" panose="02000000000000000000" pitchFamily="2" charset="0"/>
                <a:ea typeface="Amazon Ember" panose="02000000000000000000" pitchFamily="2" charset="0"/>
              </a:rPr>
              <a:t>Prime eligible items are fulfilled by Amazon. We recommend searching for prime eligible items. </a:t>
            </a:r>
            <a:endParaRPr lang="en-US" b="1" u="sng" dirty="0">
              <a:solidFill>
                <a:srgbClr val="5B9BD5">
                  <a:lumMod val="75000"/>
                </a:srgbClr>
              </a:solidFill>
              <a:latin typeface="Amazon Ember" panose="02000000000000000000" pitchFamily="2" charset="0"/>
              <a:ea typeface="Amazon Ember" panose="02000000000000000000" pitchFamily="2" charset="0"/>
            </a:endParaRPr>
          </a:p>
          <a:p>
            <a:pPr lvl="0"/>
            <a:endParaRPr lang="en-US" b="1" u="sng" dirty="0">
              <a:solidFill>
                <a:srgbClr val="5B9BD5">
                  <a:lumMod val="75000"/>
                </a:srgbClr>
              </a:solidFill>
              <a:latin typeface="Amazon Ember" panose="02000000000000000000" pitchFamily="2" charset="0"/>
              <a:ea typeface="Amazon Ember" panose="02000000000000000000" pitchFamily="2" charset="0"/>
            </a:endParaRPr>
          </a:p>
          <a:p>
            <a:pPr lvl="0"/>
            <a:r>
              <a:rPr lang="en-US" b="1" u="sng" dirty="0">
                <a:solidFill>
                  <a:schemeClr val="accent1">
                    <a:lumMod val="75000"/>
                  </a:schemeClr>
                </a:solidFill>
                <a:latin typeface="Amazon Ember" panose="02000000000000000000" pitchFamily="2" charset="0"/>
                <a:ea typeface="Amazon Ember" panose="02000000000000000000" pitchFamily="2" charset="0"/>
              </a:rPr>
              <a:t>What’s not Included?</a:t>
            </a:r>
            <a:endParaRPr lang="en-US" dirty="0">
              <a:solidFill>
                <a:schemeClr val="accent1">
                  <a:lumMod val="75000"/>
                </a:schemeClr>
              </a:solidFill>
              <a:latin typeface="Amazon Ember" panose="02000000000000000000" pitchFamily="2" charset="0"/>
              <a:ea typeface="Amazon Ember" panose="02000000000000000000" pitchFamily="2" charset="0"/>
            </a:endParaRPr>
          </a:p>
          <a:p>
            <a:pPr marL="398463" lvl="0" indent="-227013">
              <a:buFont typeface="Arial" panose="020B0604020202020204" pitchFamily="34" charset="0"/>
              <a:buChar char="•"/>
            </a:pPr>
            <a:r>
              <a:rPr lang="en-US" dirty="0">
                <a:solidFill>
                  <a:prstClr val="black"/>
                </a:solidFill>
                <a:latin typeface="Amazon Ember" panose="02000000000000000000" pitchFamily="2" charset="0"/>
                <a:ea typeface="Amazon Ember" panose="02000000000000000000" pitchFamily="2" charset="0"/>
              </a:rPr>
              <a:t>Business Prime Shipping does not include additional Prime benefits such as Amazon Fresh, Pantry, Video, or Music.</a:t>
            </a:r>
          </a:p>
          <a:p>
            <a:pPr marL="398463" indent="-227013">
              <a:buFont typeface="Arial" panose="020B0604020202020204" pitchFamily="34" charset="0"/>
              <a:buChar char="•"/>
            </a:pPr>
            <a:endParaRPr lang="en-US" dirty="0">
              <a:latin typeface="Amazon Ember" panose="02000000000000000000" pitchFamily="2" charset="0"/>
              <a:ea typeface="Amazon Ember" panose="02000000000000000000" pitchFamily="2" charset="0"/>
            </a:endParaRPr>
          </a:p>
        </p:txBody>
      </p:sp>
      <p:grpSp>
        <p:nvGrpSpPr>
          <p:cNvPr id="6" name="Group 5"/>
          <p:cNvGrpSpPr/>
          <p:nvPr/>
        </p:nvGrpSpPr>
        <p:grpSpPr>
          <a:xfrm>
            <a:off x="7027268" y="2142408"/>
            <a:ext cx="4138654" cy="2633414"/>
            <a:chOff x="7027268" y="2548679"/>
            <a:chExt cx="4138654" cy="2633414"/>
          </a:xfrm>
        </p:grpSpPr>
        <p:pic>
          <p:nvPicPr>
            <p:cNvPr id="7" name="Picture 6"/>
            <p:cNvPicPr>
              <a:picLocks noChangeAspect="1"/>
            </p:cNvPicPr>
            <p:nvPr/>
          </p:nvPicPr>
          <p:blipFill>
            <a:blip r:embed="rId2"/>
            <a:stretch>
              <a:fillRect/>
            </a:stretch>
          </p:blipFill>
          <p:spPr>
            <a:xfrm>
              <a:off x="7504887" y="2548679"/>
              <a:ext cx="3661035" cy="1718446"/>
            </a:xfrm>
            <a:prstGeom prst="rect">
              <a:avLst/>
            </a:prstGeom>
            <a:ln w="38100">
              <a:solidFill>
                <a:schemeClr val="bg2">
                  <a:lumMod val="90000"/>
                  <a:lumOff val="10000"/>
                </a:schemeClr>
              </a:solidFill>
            </a:ln>
            <a:effectLst>
              <a:outerShdw blurRad="190500" algn="tl" rotWithShape="0">
                <a:srgbClr val="000000">
                  <a:alpha val="70000"/>
                </a:srgbClr>
              </a:outerShdw>
            </a:effectLst>
          </p:spPr>
        </p:pic>
        <p:pic>
          <p:nvPicPr>
            <p:cNvPr id="8" name="Picture 7"/>
            <p:cNvPicPr>
              <a:picLocks noChangeAspect="1"/>
            </p:cNvPicPr>
            <p:nvPr/>
          </p:nvPicPr>
          <p:blipFill>
            <a:blip r:embed="rId3"/>
            <a:stretch>
              <a:fillRect/>
            </a:stretch>
          </p:blipFill>
          <p:spPr>
            <a:xfrm>
              <a:off x="7027268" y="4775822"/>
              <a:ext cx="4009714" cy="406271"/>
            </a:xfrm>
            <a:prstGeom prst="rect">
              <a:avLst/>
            </a:prstGeom>
            <a:ln w="38100">
              <a:solidFill>
                <a:schemeClr val="bg2">
                  <a:lumMod val="90000"/>
                  <a:lumOff val="10000"/>
                </a:schemeClr>
              </a:solidFill>
            </a:ln>
          </p:spPr>
        </p:pic>
        <p:sp>
          <p:nvSpPr>
            <p:cNvPr id="9" name="Rectangle 8"/>
            <p:cNvSpPr/>
            <p:nvPr/>
          </p:nvSpPr>
          <p:spPr>
            <a:xfrm>
              <a:off x="9019006" y="3951841"/>
              <a:ext cx="1294371" cy="189601"/>
            </a:xfrm>
            <a:prstGeom prst="rect">
              <a:avLst/>
            </a:prstGeom>
            <a:noFill/>
            <a:ln w="28575">
              <a:solidFill>
                <a:schemeClr val="bg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a:endParaRPr lang="en-US" sz="1980" dirty="0">
                <a:solidFill>
                  <a:prstClr val="white"/>
                </a:solidFill>
                <a:latin typeface="Arial"/>
              </a:endParaRPr>
            </a:p>
          </p:txBody>
        </p:sp>
        <p:cxnSp>
          <p:nvCxnSpPr>
            <p:cNvPr id="10" name="Straight Connector 9"/>
            <p:cNvCxnSpPr>
              <a:endCxn id="8" idx="0"/>
            </p:cNvCxnSpPr>
            <p:nvPr/>
          </p:nvCxnSpPr>
          <p:spPr>
            <a:xfrm flipH="1">
              <a:off x="9032125" y="4145255"/>
              <a:ext cx="636267" cy="630567"/>
            </a:xfrm>
            <a:prstGeom prst="line">
              <a:avLst/>
            </a:prstGeom>
            <a:ln w="38100">
              <a:solidFill>
                <a:schemeClr val="bg2">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5" name="AutoShape 4" descr="Screen Shot 2018-09-24 at 3.22.25 PM.png"/>
          <p:cNvSpPr>
            <a:spLocks noChangeAspect="1" noChangeArrowheads="1"/>
          </p:cNvSpPr>
          <p:nvPr/>
        </p:nvSpPr>
        <p:spPr bwMode="auto">
          <a:xfrm>
            <a:off x="155574" y="-144463"/>
            <a:ext cx="2693133" cy="26931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Fef042af 796e 4266 9188 8011e5ba9ca0 preview jpeg?x amz algorithm=aws4 hmac sha256&amp;x amz credential=akiajlgdohyxcpl3cssq%2f20190325%2fus west 2%2fs3%2faws4 request&amp;x amz date=20190325t175013z&amp;x amz expires=900&amp;x amz signedheaders=host&amp;x amz signature=3b39bac523de7b666fda429a7629d8291570a2c6824afdbee5a00ee4795a57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944" y="189247"/>
            <a:ext cx="3654300" cy="124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885040" y="3284774"/>
          <a:ext cx="10062850" cy="2896569"/>
        </p:xfrm>
        <a:graphic>
          <a:graphicData uri="http://schemas.openxmlformats.org/drawingml/2006/table">
            <a:tbl>
              <a:tblPr firstRow="1" bandRow="1">
                <a:tableStyleId>{F5AB1C69-6EDB-4FF4-983F-18BD219EF322}</a:tableStyleId>
              </a:tblPr>
              <a:tblGrid>
                <a:gridCol w="1812925">
                  <a:extLst>
                    <a:ext uri="{9D8B030D-6E8A-4147-A177-3AD203B41FA5}">
                      <a16:colId xmlns:a16="http://schemas.microsoft.com/office/drawing/2014/main" val="573761971"/>
                    </a:ext>
                  </a:extLst>
                </a:gridCol>
                <a:gridCol w="8249925">
                  <a:extLst>
                    <a:ext uri="{9D8B030D-6E8A-4147-A177-3AD203B41FA5}">
                      <a16:colId xmlns:a16="http://schemas.microsoft.com/office/drawing/2014/main" val="2253109850"/>
                    </a:ext>
                  </a:extLst>
                </a:gridCol>
              </a:tblGrid>
              <a:tr h="405053">
                <a:tc>
                  <a:txBody>
                    <a:bodyPr/>
                    <a:lstStyle/>
                    <a:p>
                      <a:pPr algn="l"/>
                      <a:r>
                        <a:rPr lang="en-US" dirty="0"/>
                        <a:t>Page</a:t>
                      </a:r>
                    </a:p>
                  </a:txBody>
                  <a:tcPr>
                    <a:solidFill>
                      <a:srgbClr val="182947"/>
                    </a:solidFill>
                  </a:tcPr>
                </a:tc>
                <a:tc>
                  <a:txBody>
                    <a:bodyPr/>
                    <a:lstStyle/>
                    <a:p>
                      <a:pPr algn="l"/>
                      <a:r>
                        <a:rPr lang="en-US" dirty="0"/>
                        <a:t>Functionality </a:t>
                      </a:r>
                    </a:p>
                  </a:txBody>
                  <a:tcPr>
                    <a:solidFill>
                      <a:srgbClr val="182947"/>
                    </a:solidFill>
                  </a:tcPr>
                </a:tc>
                <a:extLst>
                  <a:ext uri="{0D108BD9-81ED-4DB2-BD59-A6C34878D82A}">
                    <a16:rowId xmlns:a16="http://schemas.microsoft.com/office/drawing/2014/main" val="1608110987"/>
                  </a:ext>
                </a:extLst>
              </a:tr>
              <a:tr h="328824">
                <a:tc>
                  <a:txBody>
                    <a:bodyPr/>
                    <a:lstStyle/>
                    <a:p>
                      <a:pPr algn="l"/>
                      <a:r>
                        <a:rPr lang="en-US" sz="1100" b="1" dirty="0">
                          <a:latin typeface="Amazon Ember" panose="02000000000000000000" pitchFamily="2" charset="0"/>
                          <a:ea typeface="Amazon Ember" panose="02000000000000000000" pitchFamily="2" charset="0"/>
                        </a:rPr>
                        <a:t>Your Account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mazon Ember" panose="02000000000000000000" pitchFamily="2" charset="0"/>
                          <a:ea typeface="Amazon Ember" panose="02000000000000000000" pitchFamily="2" charset="0"/>
                          <a:cs typeface="+mn-cs"/>
                        </a:rPr>
                        <a:t>Standard Amazon account</a:t>
                      </a:r>
                      <a:r>
                        <a:rPr lang="en-US" sz="1100" kern="1200" baseline="0" dirty="0">
                          <a:solidFill>
                            <a:schemeClr val="dk1"/>
                          </a:solidFill>
                          <a:latin typeface="Amazon Ember" panose="02000000000000000000" pitchFamily="2" charset="0"/>
                          <a:ea typeface="Amazon Ember" panose="02000000000000000000" pitchFamily="2" charset="0"/>
                          <a:cs typeface="+mn-cs"/>
                        </a:rPr>
                        <a:t> information</a:t>
                      </a:r>
                    </a:p>
                  </a:txBody>
                  <a:tcPr anchor="ctr"/>
                </a:tc>
                <a:extLst>
                  <a:ext uri="{0D108BD9-81ED-4DB2-BD59-A6C34878D82A}">
                    <a16:rowId xmlns:a16="http://schemas.microsoft.com/office/drawing/2014/main" val="1906057833"/>
                  </a:ext>
                </a:extLst>
              </a:tr>
              <a:tr h="328824">
                <a:tc>
                  <a:txBody>
                    <a:bodyPr/>
                    <a:lstStyle/>
                    <a:p>
                      <a:pPr algn="l"/>
                      <a:r>
                        <a:rPr lang="en-US" sz="1100" b="1" dirty="0">
                          <a:latin typeface="Amazon Ember" panose="02000000000000000000" pitchFamily="2" charset="0"/>
                          <a:ea typeface="Amazon Ember" panose="02000000000000000000" pitchFamily="2" charset="0"/>
                        </a:rPr>
                        <a:t>Business Settings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dk1"/>
                          </a:solidFill>
                          <a:latin typeface="Amazon Ember" panose="02000000000000000000" pitchFamily="2" charset="0"/>
                          <a:ea typeface="Amazon Ember" panose="02000000000000000000" pitchFamily="2" charset="0"/>
                          <a:cs typeface="+mn-cs"/>
                        </a:rPr>
                        <a:t>Account settings: Addresses, Payment methods, Members, Buying Policies </a:t>
                      </a:r>
                      <a:r>
                        <a:rPr lang="en-US" sz="1100" kern="1200" baseline="0" dirty="0" err="1">
                          <a:solidFill>
                            <a:schemeClr val="dk1"/>
                          </a:solidFill>
                          <a:latin typeface="Amazon Ember" panose="02000000000000000000" pitchFamily="2" charset="0"/>
                          <a:ea typeface="Amazon Ember" panose="02000000000000000000" pitchFamily="2" charset="0"/>
                          <a:cs typeface="+mn-cs"/>
                        </a:rPr>
                        <a:t>ets</a:t>
                      </a:r>
                      <a:r>
                        <a:rPr lang="en-US" sz="1100" kern="1200" baseline="0" dirty="0">
                          <a:solidFill>
                            <a:schemeClr val="dk1"/>
                          </a:solidFill>
                          <a:latin typeface="Amazon Ember" panose="02000000000000000000" pitchFamily="2" charset="0"/>
                          <a:ea typeface="Amazon Ember" panose="02000000000000000000" pitchFamily="2" charset="0"/>
                          <a:cs typeface="+mn-cs"/>
                        </a:rPr>
                        <a:t>. (Admins Only)</a:t>
                      </a:r>
                    </a:p>
                  </a:txBody>
                  <a:tcPr anchor="ctr"/>
                </a:tc>
                <a:extLst>
                  <a:ext uri="{0D108BD9-81ED-4DB2-BD59-A6C34878D82A}">
                    <a16:rowId xmlns:a16="http://schemas.microsoft.com/office/drawing/2014/main" val="1357753904"/>
                  </a:ext>
                </a:extLst>
              </a:tr>
              <a:tr h="381316">
                <a:tc>
                  <a:txBody>
                    <a:bodyPr/>
                    <a:lstStyle/>
                    <a:p>
                      <a:pPr algn="l"/>
                      <a:r>
                        <a:rPr lang="en-US" sz="1100" b="1" dirty="0">
                          <a:latin typeface="Amazon Ember" panose="02000000000000000000" pitchFamily="2" charset="0"/>
                          <a:ea typeface="Amazon Ember" panose="02000000000000000000" pitchFamily="2" charset="0"/>
                        </a:rPr>
                        <a:t>Your Orders</a:t>
                      </a: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View and your track orders.</a:t>
                      </a:r>
                      <a:r>
                        <a:rPr lang="en-US" sz="1100" b="0" kern="1200" baseline="0" dirty="0">
                          <a:solidFill>
                            <a:schemeClr val="dk1"/>
                          </a:solidFill>
                          <a:latin typeface="Amazon Ember" panose="02000000000000000000" pitchFamily="2" charset="0"/>
                          <a:ea typeface="Amazon Ember" panose="02000000000000000000" pitchFamily="2" charset="0"/>
                          <a:cs typeface="+mn-cs"/>
                        </a:rPr>
                        <a:t> Administrations can view orders others have placed on behalf of the organization</a:t>
                      </a:r>
                      <a:endParaRPr lang="en-US" sz="1100" dirty="0">
                        <a:latin typeface="Amazon Ember" panose="02000000000000000000" pitchFamily="2" charset="0"/>
                        <a:ea typeface="Amazon Ember" panose="02000000000000000000" pitchFamily="2" charset="0"/>
                      </a:endParaRPr>
                    </a:p>
                  </a:txBody>
                  <a:tcPr anchor="ctr"/>
                </a:tc>
                <a:extLst>
                  <a:ext uri="{0D108BD9-81ED-4DB2-BD59-A6C34878D82A}">
                    <a16:rowId xmlns:a16="http://schemas.microsoft.com/office/drawing/2014/main" val="379238255"/>
                  </a:ext>
                </a:extLst>
              </a:tr>
              <a:tr h="381316">
                <a:tc>
                  <a:txBody>
                    <a:bodyPr/>
                    <a:lstStyle/>
                    <a:p>
                      <a:pPr algn="l"/>
                      <a:r>
                        <a:rPr lang="en-US" sz="1100" b="1" dirty="0">
                          <a:latin typeface="Amazon Ember" panose="02000000000000000000" pitchFamily="2" charset="0"/>
                          <a:ea typeface="Amazon Ember" panose="02000000000000000000" pitchFamily="2" charset="0"/>
                        </a:rPr>
                        <a:t>Business Prime</a:t>
                      </a:r>
                    </a:p>
                  </a:txBody>
                  <a:tcPr anchor="ctr"/>
                </a:tc>
                <a:tc>
                  <a:txBody>
                    <a:bodyPr/>
                    <a:lstStyle/>
                    <a:p>
                      <a:r>
                        <a:rPr lang="en-US" sz="1100" dirty="0">
                          <a:latin typeface="Amazon Ember" panose="02000000000000000000" pitchFamily="2" charset="0"/>
                          <a:ea typeface="Amazon Ember" panose="02000000000000000000" pitchFamily="2" charset="0"/>
                        </a:rPr>
                        <a:t>Details of everything included in Business Prime</a:t>
                      </a:r>
                    </a:p>
                  </a:txBody>
                  <a:tcPr anchor="ctr"/>
                </a:tc>
                <a:extLst>
                  <a:ext uri="{0D108BD9-81ED-4DB2-BD59-A6C34878D82A}">
                    <a16:rowId xmlns:a16="http://schemas.microsoft.com/office/drawing/2014/main" val="769880511"/>
                  </a:ext>
                </a:extLst>
              </a:tr>
              <a:tr h="344887">
                <a:tc>
                  <a:txBody>
                    <a:bodyPr/>
                    <a:lstStyle/>
                    <a:p>
                      <a:pPr algn="l"/>
                      <a:r>
                        <a:rPr lang="en-US" sz="1100" b="1" dirty="0">
                          <a:latin typeface="Amazon Ember" panose="02000000000000000000" pitchFamily="2" charset="0"/>
                          <a:ea typeface="Amazon Ember" panose="02000000000000000000" pitchFamily="2" charset="0"/>
                        </a:rPr>
                        <a:t>Manage Suppliers</a:t>
                      </a: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Easily find suppliers on Amazon Business</a:t>
                      </a:r>
                      <a:r>
                        <a:rPr lang="en-US" sz="1100" b="0" kern="1200" baseline="0" dirty="0">
                          <a:solidFill>
                            <a:schemeClr val="dk1"/>
                          </a:solidFill>
                          <a:latin typeface="Amazon Ember" panose="02000000000000000000" pitchFamily="2" charset="0"/>
                          <a:ea typeface="Amazon Ember" panose="02000000000000000000" pitchFamily="2" charset="0"/>
                          <a:cs typeface="+mn-cs"/>
                        </a:rPr>
                        <a:t> and add them to your list of Saved Suppliers. </a:t>
                      </a:r>
                      <a:r>
                        <a:rPr lang="en-US" sz="1100" b="0" kern="1200" baseline="0" dirty="0">
                          <a:solidFill>
                            <a:schemeClr val="dk1"/>
                          </a:solidFill>
                          <a:latin typeface="Amazon Ember" panose="02000000000000000000" pitchFamily="2" charset="0"/>
                          <a:ea typeface="Amazon Ember" panose="02000000000000000000" pitchFamily="2" charset="0"/>
                          <a:cs typeface="+mn-cs"/>
                          <a:hlinkClick r:id="rId2"/>
                        </a:rPr>
                        <a:t>Learn more. </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a16="http://schemas.microsoft.com/office/drawing/2014/main" val="4091335682"/>
                  </a:ext>
                </a:extLst>
              </a:tr>
              <a:tr h="346429">
                <a:tc>
                  <a:txBody>
                    <a:bodyPr/>
                    <a:lstStyle/>
                    <a:p>
                      <a:pPr algn="l"/>
                      <a:r>
                        <a:rPr lang="en-US" sz="1100" b="1" dirty="0">
                          <a:latin typeface="Amazon Ember" panose="02000000000000000000" pitchFamily="2" charset="0"/>
                          <a:ea typeface="Amazon Ember" panose="02000000000000000000" pitchFamily="2" charset="0"/>
                        </a:rPr>
                        <a:t>Business Analytics</a:t>
                      </a: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Create and filter custom reports based on your business needs to</a:t>
                      </a:r>
                      <a:r>
                        <a:rPr lang="en-US" sz="1100" b="0" kern="1200" baseline="0" dirty="0">
                          <a:solidFill>
                            <a:schemeClr val="dk1"/>
                          </a:solidFill>
                          <a:latin typeface="Amazon Ember" panose="02000000000000000000" pitchFamily="2" charset="0"/>
                          <a:ea typeface="Amazon Ember" panose="02000000000000000000" pitchFamily="2" charset="0"/>
                          <a:cs typeface="+mn-cs"/>
                        </a:rPr>
                        <a:t> view your property’s orders </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a16="http://schemas.microsoft.com/office/drawing/2014/main" val="2901123298"/>
                  </a:ext>
                </a:extLst>
              </a:tr>
              <a:tr h="379920">
                <a:tc>
                  <a:txBody>
                    <a:bodyPr/>
                    <a:lstStyle/>
                    <a:p>
                      <a:pPr algn="l"/>
                      <a:r>
                        <a:rPr lang="en-US" sz="1100" b="1" dirty="0">
                          <a:latin typeface="Amazon Ember" panose="02000000000000000000" pitchFamily="2" charset="0"/>
                          <a:ea typeface="Amazon Ember" panose="02000000000000000000" pitchFamily="2" charset="0"/>
                        </a:rPr>
                        <a:t>Recurring</a:t>
                      </a:r>
                      <a:r>
                        <a:rPr lang="en-US" sz="1100" b="1" baseline="0" dirty="0">
                          <a:latin typeface="Amazon Ember" panose="02000000000000000000" pitchFamily="2" charset="0"/>
                          <a:ea typeface="Amazon Ember" panose="02000000000000000000" pitchFamily="2" charset="0"/>
                        </a:rPr>
                        <a:t> Deliveries</a:t>
                      </a:r>
                      <a:endParaRPr lang="en-US" sz="1100" b="1" dirty="0">
                        <a:latin typeface="Amazon Ember" panose="02000000000000000000" pitchFamily="2" charset="0"/>
                        <a:ea typeface="Amazon Ember" panose="02000000000000000000" pitchFamily="2" charset="0"/>
                      </a:endParaRPr>
                    </a:p>
                  </a:txBody>
                  <a:tcPr anchor="ctr"/>
                </a:tc>
                <a:tc>
                  <a:txBody>
                    <a:bodyPr/>
                    <a:lstStyle/>
                    <a:p>
                      <a:r>
                        <a:rPr lang="en-US" sz="1100" b="0" kern="1200" dirty="0">
                          <a:solidFill>
                            <a:schemeClr val="dk1"/>
                          </a:solidFill>
                          <a:latin typeface="Amazon Ember" panose="02000000000000000000" pitchFamily="2" charset="0"/>
                          <a:ea typeface="Amazon Ember" panose="02000000000000000000" pitchFamily="2" charset="0"/>
                          <a:cs typeface="+mn-cs"/>
                        </a:rPr>
                        <a:t>Have essential items delivered automatically,</a:t>
                      </a:r>
                      <a:r>
                        <a:rPr lang="en-US" sz="1100" b="0" kern="1200" baseline="0" dirty="0">
                          <a:solidFill>
                            <a:schemeClr val="dk1"/>
                          </a:solidFill>
                          <a:latin typeface="Amazon Ember" panose="02000000000000000000" pitchFamily="2" charset="0"/>
                          <a:ea typeface="Amazon Ember" panose="02000000000000000000" pitchFamily="2" charset="0"/>
                          <a:cs typeface="+mn-cs"/>
                        </a:rPr>
                        <a:t> based on a schedule you choose. </a:t>
                      </a:r>
                      <a:r>
                        <a:rPr lang="en-US" sz="1100" b="0" kern="1200" baseline="0" dirty="0">
                          <a:solidFill>
                            <a:schemeClr val="dk1"/>
                          </a:solidFill>
                          <a:latin typeface="Amazon Ember" panose="02000000000000000000" pitchFamily="2" charset="0"/>
                          <a:ea typeface="Amazon Ember" panose="02000000000000000000" pitchFamily="2" charset="0"/>
                          <a:cs typeface="+mn-cs"/>
                          <a:hlinkClick r:id="rId3"/>
                        </a:rPr>
                        <a:t>Learn More</a:t>
                      </a:r>
                      <a:r>
                        <a:rPr lang="en-US" sz="1100" b="0" kern="1200" baseline="0" dirty="0">
                          <a:solidFill>
                            <a:schemeClr val="dk1"/>
                          </a:solidFill>
                          <a:latin typeface="Amazon Ember" panose="02000000000000000000" pitchFamily="2" charset="0"/>
                          <a:ea typeface="Amazon Ember" panose="02000000000000000000" pitchFamily="2" charset="0"/>
                          <a:cs typeface="+mn-cs"/>
                        </a:rPr>
                        <a:t>.</a:t>
                      </a:r>
                      <a:endParaRPr lang="en-US" sz="1100" b="0" kern="1200" dirty="0">
                        <a:solidFill>
                          <a:schemeClr val="dk1"/>
                        </a:solidFill>
                        <a:latin typeface="Amazon Ember" panose="02000000000000000000" pitchFamily="2" charset="0"/>
                        <a:ea typeface="Amazon Ember" panose="02000000000000000000" pitchFamily="2" charset="0"/>
                        <a:cs typeface="+mn-cs"/>
                      </a:endParaRPr>
                    </a:p>
                  </a:txBody>
                  <a:tcPr anchor="ctr"/>
                </a:tc>
                <a:extLst>
                  <a:ext uri="{0D108BD9-81ED-4DB2-BD59-A6C34878D82A}">
                    <a16:rowId xmlns:a16="http://schemas.microsoft.com/office/drawing/2014/main" val="3086734617"/>
                  </a:ext>
                </a:extLst>
              </a:tr>
            </a:tbl>
          </a:graphicData>
        </a:graphic>
      </p:graphicFrame>
      <p:sp>
        <p:nvSpPr>
          <p:cNvPr id="4" name="Title 1">
            <a:extLst>
              <a:ext uri="{FF2B5EF4-FFF2-40B4-BE49-F238E27FC236}">
                <a16:creationId xmlns:a16="http://schemas.microsoft.com/office/drawing/2014/main" id="{B0A8D746-24AD-0146-A721-85C52993F2C0}"/>
              </a:ext>
            </a:extLst>
          </p:cNvPr>
          <p:cNvSpPr>
            <a:spLocks noGrp="1"/>
          </p:cNvSpPr>
          <p:nvPr>
            <p:ph type="title"/>
          </p:nvPr>
        </p:nvSpPr>
        <p:spPr>
          <a:xfrm>
            <a:off x="885040" y="2125838"/>
            <a:ext cx="10511991" cy="1164372"/>
          </a:xfrm>
        </p:spPr>
        <p:txBody>
          <a:bodyPr>
            <a:normAutofit/>
          </a:bodyPr>
          <a:lstStyle/>
          <a:p>
            <a:r>
              <a:rPr lang="en-US" sz="3400" dirty="0"/>
              <a:t>Business Account Navigation</a:t>
            </a:r>
          </a:p>
        </p:txBody>
      </p:sp>
      <p:pic>
        <p:nvPicPr>
          <p:cNvPr id="5" name="Picture 4">
            <a:extLst>
              <a:ext uri="{FF2B5EF4-FFF2-40B4-BE49-F238E27FC236}">
                <a16:creationId xmlns:a16="http://schemas.microsoft.com/office/drawing/2014/main" id="{BF918EE6-2CA8-454B-9719-12867BA23260}"/>
              </a:ext>
            </a:extLst>
          </p:cNvPr>
          <p:cNvPicPr>
            <a:picLocks noChangeAspect="1"/>
          </p:cNvPicPr>
          <p:nvPr/>
        </p:nvPicPr>
        <p:blipFill>
          <a:blip r:embed="rId4"/>
          <a:stretch>
            <a:fillRect/>
          </a:stretch>
        </p:blipFill>
        <p:spPr>
          <a:xfrm>
            <a:off x="627562" y="357577"/>
            <a:ext cx="10418660" cy="896688"/>
          </a:xfrm>
          <a:prstGeom prst="rect">
            <a:avLst/>
          </a:prstGeom>
        </p:spPr>
      </p:pic>
      <p:pic>
        <p:nvPicPr>
          <p:cNvPr id="7" name="Picture 6">
            <a:extLst>
              <a:ext uri="{FF2B5EF4-FFF2-40B4-BE49-F238E27FC236}">
                <a16:creationId xmlns:a16="http://schemas.microsoft.com/office/drawing/2014/main" id="{3A1B3798-FC0D-49A8-86F5-4B32A145C1A3}"/>
              </a:ext>
            </a:extLst>
          </p:cNvPr>
          <p:cNvPicPr>
            <a:picLocks noChangeAspect="1"/>
          </p:cNvPicPr>
          <p:nvPr/>
        </p:nvPicPr>
        <p:blipFill>
          <a:blip r:embed="rId5"/>
          <a:stretch>
            <a:fillRect/>
          </a:stretch>
        </p:blipFill>
        <p:spPr>
          <a:xfrm>
            <a:off x="8191453" y="894349"/>
            <a:ext cx="1737474" cy="2308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672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3EE34-761C-3643-BC2D-5E2A1CC1AA5E}"/>
              </a:ext>
            </a:extLst>
          </p:cNvPr>
          <p:cNvSpPr>
            <a:spLocks noGrp="1"/>
          </p:cNvSpPr>
          <p:nvPr>
            <p:ph type="title"/>
          </p:nvPr>
        </p:nvSpPr>
        <p:spPr/>
        <p:txBody>
          <a:bodyPr/>
          <a:lstStyle/>
          <a:p>
            <a:r>
              <a:rPr lang="en-US" dirty="0"/>
              <a:t>Your Orders</a:t>
            </a:r>
          </a:p>
        </p:txBody>
      </p:sp>
      <p:pic>
        <p:nvPicPr>
          <p:cNvPr id="17" name="Picture 16"/>
          <p:cNvPicPr>
            <a:picLocks noChangeAspect="1"/>
          </p:cNvPicPr>
          <p:nvPr/>
        </p:nvPicPr>
        <p:blipFill rotWithShape="1">
          <a:blip r:embed="rId2"/>
          <a:srcRect b="35954"/>
          <a:stretch/>
        </p:blipFill>
        <p:spPr>
          <a:xfrm>
            <a:off x="970454" y="1823315"/>
            <a:ext cx="6113178" cy="3337770"/>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3"/>
          <a:srcRect r="3800"/>
          <a:stretch/>
        </p:blipFill>
        <p:spPr>
          <a:xfrm>
            <a:off x="5003101" y="3079481"/>
            <a:ext cx="2603514" cy="2568757"/>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4"/>
          <a:stretch>
            <a:fillRect/>
          </a:stretch>
        </p:blipFill>
        <p:spPr>
          <a:xfrm>
            <a:off x="6742968" y="3984815"/>
            <a:ext cx="2364886" cy="139537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20" name="Text Placeholder 2">
            <a:extLst>
              <a:ext uri="{FF2B5EF4-FFF2-40B4-BE49-F238E27FC236}">
                <a16:creationId xmlns:a16="http://schemas.microsoft.com/office/drawing/2014/main" id="{0BB5612F-6A99-F843-83BF-B387B1C93B3A}"/>
              </a:ext>
            </a:extLst>
          </p:cNvPr>
          <p:cNvSpPr txBox="1">
            <a:spLocks/>
          </p:cNvSpPr>
          <p:nvPr/>
        </p:nvSpPr>
        <p:spPr>
          <a:xfrm>
            <a:off x="829777" y="1102510"/>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This section of the account provides additional detail regarding the status of all orders placed</a:t>
            </a:r>
          </a:p>
          <a:p>
            <a:endParaRPr lang="en-US" sz="1800" dirty="0"/>
          </a:p>
          <a:p>
            <a:endParaRPr lang="en-US" sz="1800" b="1" dirty="0">
              <a:solidFill>
                <a:schemeClr val="accent1"/>
              </a:solidFill>
            </a:endParaRPr>
          </a:p>
        </p:txBody>
      </p:sp>
      <p:sp>
        <p:nvSpPr>
          <p:cNvPr id="21" name="Rectangle 20"/>
          <p:cNvSpPr/>
          <p:nvPr/>
        </p:nvSpPr>
        <p:spPr>
          <a:xfrm>
            <a:off x="7828695" y="1944036"/>
            <a:ext cx="3038597" cy="1077218"/>
          </a:xfrm>
          <a:prstGeom prst="rect">
            <a:avLst/>
          </a:prstGeom>
        </p:spPr>
        <p:txBody>
          <a:bodyPr wrap="square">
            <a:spAutoFit/>
          </a:bodyPr>
          <a:lstStyle/>
          <a:p>
            <a:pPr marL="227013" defTabSz="914354"/>
            <a:r>
              <a:rPr lang="en-US" sz="1600" dirty="0">
                <a:solidFill>
                  <a:schemeClr val="bg2"/>
                </a:solidFill>
                <a:latin typeface="Amazon Ember" panose="02000000000000000000" pitchFamily="2" charset="0"/>
                <a:ea typeface="Amazon Ember" panose="02000000000000000000" pitchFamily="2" charset="0"/>
              </a:rPr>
              <a:t>Take a variety of actions on your orders such as initiating returns or tracking the delivery of a package.</a:t>
            </a:r>
          </a:p>
        </p:txBody>
      </p:sp>
    </p:spTree>
    <p:extLst>
      <p:ext uri="{BB962C8B-B14F-4D97-AF65-F5344CB8AC3E}">
        <p14:creationId xmlns:p14="http://schemas.microsoft.com/office/powerpoint/2010/main" val="246361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ver Slide -1">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ank You Slide">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Slide -2">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ver Slide -2">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Slide - 2">
  <a:themeElements>
    <a:clrScheme name="Amazon Business">
      <a:dk1>
        <a:srgbClr val="222C3A"/>
      </a:dk1>
      <a:lt1>
        <a:srgbClr val="167CBD"/>
      </a:lt1>
      <a:dk2>
        <a:srgbClr val="44546A"/>
      </a:dk2>
      <a:lt2>
        <a:srgbClr val="025491"/>
      </a:lt2>
      <a:accent1>
        <a:srgbClr val="EAEDED"/>
      </a:accent1>
      <a:accent2>
        <a:srgbClr val="FAFAFA"/>
      </a:accent2>
      <a:accent3>
        <a:srgbClr val="FF8F00"/>
      </a:accent3>
      <a:accent4>
        <a:srgbClr val="36C2B3"/>
      </a:accent4>
      <a:accent5>
        <a:srgbClr val="000000"/>
      </a:accent5>
      <a:accent6>
        <a:srgbClr val="FFFFFF"/>
      </a:accent6>
      <a:hlink>
        <a:srgbClr val="167CBD"/>
      </a:hlink>
      <a:folHlink>
        <a:srgbClr val="222C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 Dark Background">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 White Background">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a:themeElements>
    <a:clrScheme name="Custom 6">
      <a:dk1>
        <a:srgbClr val="222C3A"/>
      </a:dk1>
      <a:lt1>
        <a:srgbClr val="EAEDED"/>
      </a:lt1>
      <a:dk2>
        <a:srgbClr val="007CB6"/>
      </a:dk2>
      <a:lt2>
        <a:srgbClr val="001F3C"/>
      </a:lt2>
      <a:accent1>
        <a:srgbClr val="7FCCEC"/>
      </a:accent1>
      <a:accent2>
        <a:srgbClr val="F3F3F5"/>
      </a:accent2>
      <a:accent3>
        <a:srgbClr val="FFFFFF"/>
      </a:accent3>
      <a:accent4>
        <a:srgbClr val="36C2B3"/>
      </a:accent4>
      <a:accent5>
        <a:srgbClr val="FF8F00"/>
      </a:accent5>
      <a:accent6>
        <a:srgbClr val="FF7676"/>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Quotes">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ivider - with Image">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7D9AF1DD6A654EADF4E93BAFB6BBC7" ma:contentTypeVersion="1" ma:contentTypeDescription="Create a new document." ma:contentTypeScope="" ma:versionID="5e347e17051b10a5c5c6563c71c73c18">
  <xsd:schema xmlns:xsd="http://www.w3.org/2001/XMLSchema" xmlns:xs="http://www.w3.org/2001/XMLSchema" xmlns:p="http://schemas.microsoft.com/office/2006/metadata/properties" xmlns:ns2="5fbce2b0-38bc-417c-8693-715e3798b2e2" targetNamespace="http://schemas.microsoft.com/office/2006/metadata/properties" ma:root="true" ma:fieldsID="b3d75d0a34d53fc1be0bdddca941b945" ns2:_="">
    <xsd:import namespace="5fbce2b0-38bc-417c-8693-715e3798b2e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bce2b0-38bc-417c-8693-715e3798b2e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DBEF55-820D-4281-BA5A-B27B6CE8429A}">
  <ds:schemaRefs>
    <ds:schemaRef ds:uri="5fbce2b0-38bc-417c-8693-715e3798b2e2"/>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7CF13862-478E-46EB-913C-7EBBA9AF3E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bce2b0-38bc-417c-8693-715e3798b2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3475C7-514C-4BDE-AD89-76FC9B0A0C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27376</TotalTime>
  <Words>1432</Words>
  <Application>Microsoft Office PowerPoint</Application>
  <PresentationFormat>Widescreen</PresentationFormat>
  <Paragraphs>143</Paragraphs>
  <Slides>17</Slides>
  <Notes>0</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17</vt:i4>
      </vt:variant>
    </vt:vector>
  </HeadingPairs>
  <TitlesOfParts>
    <vt:vector size="34" baseType="lpstr">
      <vt:lpstr>Amazon Ember</vt:lpstr>
      <vt:lpstr>Amazon Ember Light</vt:lpstr>
      <vt:lpstr>Amazon Ember Thin</vt:lpstr>
      <vt:lpstr>Arial</vt:lpstr>
      <vt:lpstr>Calibri</vt:lpstr>
      <vt:lpstr>Courier New</vt:lpstr>
      <vt:lpstr>Helvetica</vt:lpstr>
      <vt:lpstr>Cover Slide -1</vt:lpstr>
      <vt:lpstr>Cover Slide -2</vt:lpstr>
      <vt:lpstr>1_Cover Slide -2</vt:lpstr>
      <vt:lpstr>Cover Slide - 2</vt:lpstr>
      <vt:lpstr>Title - Dark Background</vt:lpstr>
      <vt:lpstr>Title - White Background</vt:lpstr>
      <vt:lpstr>Content</vt:lpstr>
      <vt:lpstr>Quotes</vt:lpstr>
      <vt:lpstr>Divider - with Image</vt:lpstr>
      <vt:lpstr>Thank You Slide</vt:lpstr>
      <vt:lpstr>PowerPoint Presentation</vt:lpstr>
      <vt:lpstr>Table of Contents</vt:lpstr>
      <vt:lpstr>Inviting users to Amazon Business</vt:lpstr>
      <vt:lpstr>New to Amazon</vt:lpstr>
      <vt:lpstr>Existing Account with Work Email</vt:lpstr>
      <vt:lpstr>Amazon Business Benefits</vt:lpstr>
      <vt:lpstr>Business P            r  Shipping </vt:lpstr>
      <vt:lpstr>Business Account Navigation</vt:lpstr>
      <vt:lpstr>Your Orders</vt:lpstr>
      <vt:lpstr>Additional Admin Abilities</vt:lpstr>
      <vt:lpstr>Inviting new users to Amazon Business</vt:lpstr>
      <vt:lpstr>Moving Users to Another Group</vt:lpstr>
      <vt:lpstr>Removing Users from Business Account</vt:lpstr>
      <vt:lpstr>Checkout – Payment Methods</vt:lpstr>
      <vt:lpstr>Checkout – Multiple Groups</vt:lpstr>
      <vt:lpstr>Amazon Business Analytics</vt:lpstr>
      <vt:lpstr>Business Customer Support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Greg Angell</cp:lastModifiedBy>
  <cp:revision>176</cp:revision>
  <cp:lastPrinted>2018-09-19T19:55:46Z</cp:lastPrinted>
  <dcterms:created xsi:type="dcterms:W3CDTF">2018-07-27T17:42:54Z</dcterms:created>
  <dcterms:modified xsi:type="dcterms:W3CDTF">2019-06-03T21:51:01Z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0x010100B27D9AF1DD6A654EADF4E93BAFB6BBC7</vt:lpwstr>
  </property>
</Properties>
</file>